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8"/>
  </p:notesMasterIdLst>
  <p:handoutMasterIdLst>
    <p:handoutMasterId r:id="rId29"/>
  </p:handoutMasterIdLst>
  <p:sldIdLst>
    <p:sldId id="4651" r:id="rId5"/>
    <p:sldId id="4621" r:id="rId6"/>
    <p:sldId id="4624" r:id="rId7"/>
    <p:sldId id="4625" r:id="rId8"/>
    <p:sldId id="4637" r:id="rId9"/>
    <p:sldId id="4509" r:id="rId10"/>
    <p:sldId id="4652" r:id="rId11"/>
    <p:sldId id="4639" r:id="rId12"/>
    <p:sldId id="4506" r:id="rId13"/>
    <p:sldId id="4628" r:id="rId14"/>
    <p:sldId id="4640" r:id="rId15"/>
    <p:sldId id="4641" r:id="rId16"/>
    <p:sldId id="4643" r:id="rId17"/>
    <p:sldId id="4642" r:id="rId18"/>
    <p:sldId id="4644" r:id="rId19"/>
    <p:sldId id="4645" r:id="rId20"/>
    <p:sldId id="4646" r:id="rId21"/>
    <p:sldId id="4647" r:id="rId22"/>
    <p:sldId id="4648" r:id="rId23"/>
    <p:sldId id="4649" r:id="rId24"/>
    <p:sldId id="4634" r:id="rId25"/>
    <p:sldId id="4572" r:id="rId26"/>
    <p:sldId id="4635" r:id="rId27"/>
  </p:sldIdLst>
  <p:sldSz cx="9144000" cy="6858000" type="screen4x3"/>
  <p:notesSz cx="9296400" cy="7010400"/>
  <p:defaultTextStyle>
    <a:defPPr>
      <a:defRPr lang="en-US"/>
    </a:defPPr>
    <a:lvl1pPr marL="0" algn="l" defTabSz="523677" rtl="0" eaLnBrk="1" latinLnBrk="0" hangingPunct="1">
      <a:defRPr sz="1031" kern="1200">
        <a:solidFill>
          <a:schemeClr val="tx1"/>
        </a:solidFill>
        <a:latin typeface="+mn-lt"/>
        <a:ea typeface="+mn-ea"/>
        <a:cs typeface="+mn-cs"/>
      </a:defRPr>
    </a:lvl1pPr>
    <a:lvl2pPr marL="261838" algn="l" defTabSz="523677" rtl="0" eaLnBrk="1" latinLnBrk="0" hangingPunct="1">
      <a:defRPr sz="1031" kern="1200">
        <a:solidFill>
          <a:schemeClr val="tx1"/>
        </a:solidFill>
        <a:latin typeface="+mn-lt"/>
        <a:ea typeface="+mn-ea"/>
        <a:cs typeface="+mn-cs"/>
      </a:defRPr>
    </a:lvl2pPr>
    <a:lvl3pPr marL="523677" algn="l" defTabSz="523677" rtl="0" eaLnBrk="1" latinLnBrk="0" hangingPunct="1">
      <a:defRPr sz="1031" kern="1200">
        <a:solidFill>
          <a:schemeClr val="tx1"/>
        </a:solidFill>
        <a:latin typeface="+mn-lt"/>
        <a:ea typeface="+mn-ea"/>
        <a:cs typeface="+mn-cs"/>
      </a:defRPr>
    </a:lvl3pPr>
    <a:lvl4pPr marL="785515" algn="l" defTabSz="523677" rtl="0" eaLnBrk="1" latinLnBrk="0" hangingPunct="1">
      <a:defRPr sz="1031" kern="1200">
        <a:solidFill>
          <a:schemeClr val="tx1"/>
        </a:solidFill>
        <a:latin typeface="+mn-lt"/>
        <a:ea typeface="+mn-ea"/>
        <a:cs typeface="+mn-cs"/>
      </a:defRPr>
    </a:lvl4pPr>
    <a:lvl5pPr marL="1047354" algn="l" defTabSz="523677" rtl="0" eaLnBrk="1" latinLnBrk="0" hangingPunct="1">
      <a:defRPr sz="1031" kern="1200">
        <a:solidFill>
          <a:schemeClr val="tx1"/>
        </a:solidFill>
        <a:latin typeface="+mn-lt"/>
        <a:ea typeface="+mn-ea"/>
        <a:cs typeface="+mn-cs"/>
      </a:defRPr>
    </a:lvl5pPr>
    <a:lvl6pPr marL="1309192" algn="l" defTabSz="523677" rtl="0" eaLnBrk="1" latinLnBrk="0" hangingPunct="1">
      <a:defRPr sz="1031" kern="1200">
        <a:solidFill>
          <a:schemeClr val="tx1"/>
        </a:solidFill>
        <a:latin typeface="+mn-lt"/>
        <a:ea typeface="+mn-ea"/>
        <a:cs typeface="+mn-cs"/>
      </a:defRPr>
    </a:lvl6pPr>
    <a:lvl7pPr marL="1571031" algn="l" defTabSz="523677" rtl="0" eaLnBrk="1" latinLnBrk="0" hangingPunct="1">
      <a:defRPr sz="1031" kern="1200">
        <a:solidFill>
          <a:schemeClr val="tx1"/>
        </a:solidFill>
        <a:latin typeface="+mn-lt"/>
        <a:ea typeface="+mn-ea"/>
        <a:cs typeface="+mn-cs"/>
      </a:defRPr>
    </a:lvl7pPr>
    <a:lvl8pPr marL="1832869" algn="l" defTabSz="523677" rtl="0" eaLnBrk="1" latinLnBrk="0" hangingPunct="1">
      <a:defRPr sz="1031" kern="1200">
        <a:solidFill>
          <a:schemeClr val="tx1"/>
        </a:solidFill>
        <a:latin typeface="+mn-lt"/>
        <a:ea typeface="+mn-ea"/>
        <a:cs typeface="+mn-cs"/>
      </a:defRPr>
    </a:lvl8pPr>
    <a:lvl9pPr marL="2094708" algn="l" defTabSz="523677" rtl="0" eaLnBrk="1" latinLnBrk="0" hangingPunct="1">
      <a:defRPr sz="103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07" userDrawn="1">
          <p15:clr>
            <a:srgbClr val="A4A3A4"/>
          </p15:clr>
        </p15:guide>
        <p15:guide id="2" pos="990" userDrawn="1">
          <p15:clr>
            <a:srgbClr val="A4A3A4"/>
          </p15:clr>
        </p15:guide>
        <p15:guide id="3" pos="376" userDrawn="1">
          <p15:clr>
            <a:srgbClr val="A4A3A4"/>
          </p15:clr>
        </p15:guide>
        <p15:guide id="4" orient="horz" pos="245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97A90D-C481-8C16-9ECE-6B617FE94B21}" name="Pam Atkinson" initials="PA" userId="S::patkinson@crosbymarketing.com::785894c3-500a-4d7e-8a95-c5d878f1a43a" providerId="AD"/>
  <p188:author id="{550BAF0E-065B-C03C-FE6D-9E3C1CA306AB}" name="Anna M. Zawislanski" initials="AZ" userId="S::azawislanski@crosbymarketing.com::6fbc4976-52d5-4d90-b74a-dee7b2bf736f" providerId="AD"/>
  <p188:author id="{35E0501C-2153-DC27-F340-D9B252131B2A}" name="Comfort, Kaitlin" initials="KC" userId="S::kcomfort@peacecorps.gov::84d55b5c-ddaa-4002-bab1-706a11079553" providerId="AD"/>
  <p188:author id="{7302A62E-B869-49C9-D4DF-5E14B808A1F9}" name="Thomson, Heather" initials="" userId="S::hthomson@peacecorps.gov::5c43b390-f91f-4150-85a8-d1f30ce9bc6f" providerId="AD"/>
  <p188:author id="{D496BF31-471E-C33D-2A51-BBDAC655BDD5}" name="Saskia Moore" initials="SM" userId="S::smoore@crosbymarketing.com::df3c4b7b-e44a-4cfd-92a2-5ffe8a9d069a" providerId="AD"/>
  <p188:author id="{69EF033A-5548-DB3E-6380-7CEA30C5D5E8}" name="LeGuillou, Jean-Pierre" initials="JL" userId="S::jleguillou@peacecorps.gov::13a093ab-b50b-4591-adcf-7d1f18a946b4" providerId="AD"/>
  <p188:author id="{D8B01E48-EBD6-93A0-3141-87EDFBE314BF}" name="Carrie C. Dooher" initials="CCD" userId="S::CDooher@crosbymarketing.com::8350965f-bb8d-4643-a6be-78482896f1c1" providerId="AD"/>
  <p188:author id="{D76B6E58-EF89-9FC6-498B-B9019E884ADB}" name="Carrie C. Dooher" initials="CD" userId="S::cdooher@crosbymarketing.com::8350965f-bb8d-4643-a6be-78482896f1c1" providerId="AD"/>
  <p188:author id="{2CE15F80-0644-C3E1-892C-CEE949E09D46}" name="Mysba Regis" initials="MR" userId="S::mregis@crosbymarketing.com::dee1ba3f-ec5d-4f62-a28a-049f0ab2b83e" providerId="AD"/>
  <p188:author id="{5E10D1AD-EF43-FD9D-2A40-4C2310ACF2D9}" name="Julian Hernandez" initials="JH" userId="S::jhernandez@crosbymarketing.com::ab9e382a-60c8-478a-9cc6-ec90ec5ae302" providerId="AD"/>
  <p188:author id="{B93AEDB3-078B-462E-A7E3-4973A6C2A055}" name="Anna M. Zawislanski" initials="AMZ" userId="S::AZawislanski@crosbymarketing.com::6fbc4976-52d5-4d90-b74a-dee7b2bf736f" providerId="AD"/>
  <p188:author id="{284DA1D2-8B4D-5461-12B3-1B07FA575341}" name="Pam Atkinson" initials="PA" userId="S::PAtkinson@crosbymarketing.com::785894c3-500a-4d7e-8a95-c5d878f1a43a" providerId="AD"/>
  <p188:author id="{E7C749FA-201A-B570-9CF9-3D85442666BA}" name="Julian Hernandez" initials="JH" userId="S::JHernandez@crosbymarketing.com::ab9e382a-60c8-478a-9cc6-ec90ec5ae302" providerId="AD"/>
  <p188:author id="{BE8D50FC-BDD6-F385-EAB5-5D9E83CD8152}" name="Ron Ordansa" initials="RO" userId="S::rordansa@crosbymarketing.com::80268992-4945-4d0a-a4f9-05c79f182b4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4197CB"/>
    <a:srgbClr val="545164"/>
    <a:srgbClr val="BFC0BF"/>
    <a:srgbClr val="643795"/>
    <a:srgbClr val="008375"/>
    <a:srgbClr val="BA0C2F"/>
    <a:srgbClr val="6E561C"/>
    <a:srgbClr val="EC6124"/>
    <a:srgbClr val="E8E5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13F2D5-84BA-9D32-13C8-7070D24E4C6A}" v="10" dt="2024-05-07T16:10:12.663"/>
    <p1510:client id="{D6260741-3F9C-45B6-80E3-F680D33F34E6}" v="2" dt="2024-05-07T16:08:06.543"/>
    <p1510:client id="{FA8E4012-9075-1C31-5CF2-757D146DB0CA}" v="6" dt="2024-05-07T16:07:42.56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guide orient="horz" pos="1407"/>
        <p:guide pos="990"/>
        <p:guide pos="376"/>
        <p:guide orient="horz" pos="245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6DD489-6FAB-87C8-2CE8-0CCA1AF797D8}"/>
              </a:ext>
            </a:extLst>
          </p:cNvPr>
          <p:cNvSpPr>
            <a:spLocks noGrp="1"/>
          </p:cNvSpPr>
          <p:nvPr>
            <p:ph type="hdr" sz="quarter"/>
          </p:nvPr>
        </p:nvSpPr>
        <p:spPr>
          <a:xfrm>
            <a:off x="1" y="0"/>
            <a:ext cx="4028250" cy="351848"/>
          </a:xfrm>
          <a:prstGeom prst="rect">
            <a:avLst/>
          </a:prstGeom>
        </p:spPr>
        <p:txBody>
          <a:bodyPr vert="horz" lIns="58238" tIns="29119" rIns="58238" bIns="29119" rtlCol="0"/>
          <a:lstStyle>
            <a:lvl1pPr algn="l">
              <a:defRPr sz="800"/>
            </a:lvl1pPr>
          </a:lstStyle>
          <a:p>
            <a:endParaRPr lang="en-US"/>
          </a:p>
        </p:txBody>
      </p:sp>
      <p:sp>
        <p:nvSpPr>
          <p:cNvPr id="3" name="Date Placeholder 2">
            <a:extLst>
              <a:ext uri="{FF2B5EF4-FFF2-40B4-BE49-F238E27FC236}">
                <a16:creationId xmlns:a16="http://schemas.microsoft.com/office/drawing/2014/main" id="{46809B36-37CF-7498-4676-8D3320F98596}"/>
              </a:ext>
            </a:extLst>
          </p:cNvPr>
          <p:cNvSpPr>
            <a:spLocks noGrp="1"/>
          </p:cNvSpPr>
          <p:nvPr>
            <p:ph type="dt" sz="quarter" idx="1"/>
          </p:nvPr>
        </p:nvSpPr>
        <p:spPr>
          <a:xfrm>
            <a:off x="5266251" y="0"/>
            <a:ext cx="4028250" cy="351848"/>
          </a:xfrm>
          <a:prstGeom prst="rect">
            <a:avLst/>
          </a:prstGeom>
        </p:spPr>
        <p:txBody>
          <a:bodyPr vert="horz" lIns="58238" tIns="29119" rIns="58238" bIns="29119" rtlCol="0"/>
          <a:lstStyle>
            <a:lvl1pPr algn="r">
              <a:defRPr sz="800"/>
            </a:lvl1pPr>
          </a:lstStyle>
          <a:p>
            <a:fld id="{E3F49B4C-17F9-2944-90AC-30A008DB0768}" type="datetimeFigureOut">
              <a:rPr lang="en-US" smtClean="0"/>
              <a:t>5/7/2024</a:t>
            </a:fld>
            <a:endParaRPr lang="en-US"/>
          </a:p>
        </p:txBody>
      </p:sp>
      <p:sp>
        <p:nvSpPr>
          <p:cNvPr id="4" name="Footer Placeholder 3">
            <a:extLst>
              <a:ext uri="{FF2B5EF4-FFF2-40B4-BE49-F238E27FC236}">
                <a16:creationId xmlns:a16="http://schemas.microsoft.com/office/drawing/2014/main" id="{4388FC6E-D30D-C394-970D-2801FF1AB005}"/>
              </a:ext>
            </a:extLst>
          </p:cNvPr>
          <p:cNvSpPr>
            <a:spLocks noGrp="1"/>
          </p:cNvSpPr>
          <p:nvPr>
            <p:ph type="ftr" sz="quarter" idx="2"/>
          </p:nvPr>
        </p:nvSpPr>
        <p:spPr>
          <a:xfrm>
            <a:off x="1" y="6658552"/>
            <a:ext cx="4028250" cy="351848"/>
          </a:xfrm>
          <a:prstGeom prst="rect">
            <a:avLst/>
          </a:prstGeom>
        </p:spPr>
        <p:txBody>
          <a:bodyPr vert="horz" lIns="58238" tIns="29119" rIns="58238" bIns="29119" rtlCol="0" anchor="b"/>
          <a:lstStyle>
            <a:lvl1pPr algn="l">
              <a:defRPr sz="800"/>
            </a:lvl1pPr>
          </a:lstStyle>
          <a:p>
            <a:endParaRPr lang="en-US"/>
          </a:p>
        </p:txBody>
      </p:sp>
      <p:sp>
        <p:nvSpPr>
          <p:cNvPr id="5" name="Slide Number Placeholder 4">
            <a:extLst>
              <a:ext uri="{FF2B5EF4-FFF2-40B4-BE49-F238E27FC236}">
                <a16:creationId xmlns:a16="http://schemas.microsoft.com/office/drawing/2014/main" id="{540B69D7-BDF2-B7C3-6ABE-F3050682D268}"/>
              </a:ext>
            </a:extLst>
          </p:cNvPr>
          <p:cNvSpPr>
            <a:spLocks noGrp="1"/>
          </p:cNvSpPr>
          <p:nvPr>
            <p:ph type="sldNum" sz="quarter" idx="3"/>
          </p:nvPr>
        </p:nvSpPr>
        <p:spPr>
          <a:xfrm>
            <a:off x="5266251" y="6658552"/>
            <a:ext cx="4028250" cy="351848"/>
          </a:xfrm>
          <a:prstGeom prst="rect">
            <a:avLst/>
          </a:prstGeom>
        </p:spPr>
        <p:txBody>
          <a:bodyPr vert="horz" lIns="58238" tIns="29119" rIns="58238" bIns="29119" rtlCol="0" anchor="b"/>
          <a:lstStyle>
            <a:lvl1pPr algn="r">
              <a:defRPr sz="800"/>
            </a:lvl1pPr>
          </a:lstStyle>
          <a:p>
            <a:fld id="{D7CB888F-74AC-4D49-8146-9B0690A1A9F8}" type="slidenum">
              <a:rPr lang="en-US" smtClean="0"/>
              <a:t>‹#›</a:t>
            </a:fld>
            <a:endParaRPr lang="en-US"/>
          </a:p>
        </p:txBody>
      </p:sp>
    </p:spTree>
    <p:extLst>
      <p:ext uri="{BB962C8B-B14F-4D97-AF65-F5344CB8AC3E}">
        <p14:creationId xmlns:p14="http://schemas.microsoft.com/office/powerpoint/2010/main" val="3427523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250" cy="351848"/>
          </a:xfrm>
          <a:prstGeom prst="rect">
            <a:avLst/>
          </a:prstGeom>
        </p:spPr>
        <p:txBody>
          <a:bodyPr vert="horz" lIns="58238" tIns="29119" rIns="58238" bIns="29119" rtlCol="0"/>
          <a:lstStyle>
            <a:lvl1pPr algn="l">
              <a:defRPr sz="800"/>
            </a:lvl1pPr>
          </a:lstStyle>
          <a:p>
            <a:endParaRPr lang="en-US"/>
          </a:p>
        </p:txBody>
      </p:sp>
      <p:sp>
        <p:nvSpPr>
          <p:cNvPr id="3" name="Date Placeholder 2"/>
          <p:cNvSpPr>
            <a:spLocks noGrp="1"/>
          </p:cNvSpPr>
          <p:nvPr>
            <p:ph type="dt" idx="1"/>
          </p:nvPr>
        </p:nvSpPr>
        <p:spPr>
          <a:xfrm>
            <a:off x="5266251" y="0"/>
            <a:ext cx="4028250" cy="351848"/>
          </a:xfrm>
          <a:prstGeom prst="rect">
            <a:avLst/>
          </a:prstGeom>
        </p:spPr>
        <p:txBody>
          <a:bodyPr vert="horz" lIns="58238" tIns="29119" rIns="58238" bIns="29119" rtlCol="0"/>
          <a:lstStyle>
            <a:lvl1pPr algn="r">
              <a:defRPr sz="800"/>
            </a:lvl1pPr>
          </a:lstStyle>
          <a:p>
            <a:fld id="{7E04EB22-74DF-6D46-ACCE-B365061FB166}" type="datetimeFigureOut">
              <a:rPr lang="en-US" smtClean="0"/>
              <a:t>5/7/2024</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58238" tIns="29119" rIns="58238" bIns="29119" rtlCol="0" anchor="ctr"/>
          <a:lstStyle/>
          <a:p>
            <a:endParaRPr lang="en-US"/>
          </a:p>
        </p:txBody>
      </p:sp>
      <p:sp>
        <p:nvSpPr>
          <p:cNvPr id="5" name="Notes Placeholder 4"/>
          <p:cNvSpPr>
            <a:spLocks noGrp="1"/>
          </p:cNvSpPr>
          <p:nvPr>
            <p:ph type="body" sz="quarter" idx="3"/>
          </p:nvPr>
        </p:nvSpPr>
        <p:spPr>
          <a:xfrm>
            <a:off x="929451" y="3373534"/>
            <a:ext cx="7437500" cy="2760566"/>
          </a:xfrm>
          <a:prstGeom prst="rect">
            <a:avLst/>
          </a:prstGeom>
        </p:spPr>
        <p:txBody>
          <a:bodyPr vert="horz" lIns="58238" tIns="29119" rIns="58238" bIns="291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552"/>
            <a:ext cx="4028250" cy="351848"/>
          </a:xfrm>
          <a:prstGeom prst="rect">
            <a:avLst/>
          </a:prstGeom>
        </p:spPr>
        <p:txBody>
          <a:bodyPr vert="horz" lIns="58238" tIns="29119" rIns="58238" bIns="29119" rtlCol="0" anchor="b"/>
          <a:lstStyle>
            <a:lvl1pPr algn="l">
              <a:defRPr sz="800"/>
            </a:lvl1pPr>
          </a:lstStyle>
          <a:p>
            <a:endParaRPr lang="en-US"/>
          </a:p>
        </p:txBody>
      </p:sp>
      <p:sp>
        <p:nvSpPr>
          <p:cNvPr id="7" name="Slide Number Placeholder 6"/>
          <p:cNvSpPr>
            <a:spLocks noGrp="1"/>
          </p:cNvSpPr>
          <p:nvPr>
            <p:ph type="sldNum" sz="quarter" idx="5"/>
          </p:nvPr>
        </p:nvSpPr>
        <p:spPr>
          <a:xfrm>
            <a:off x="5266251" y="6658552"/>
            <a:ext cx="4028250" cy="351848"/>
          </a:xfrm>
          <a:prstGeom prst="rect">
            <a:avLst/>
          </a:prstGeom>
        </p:spPr>
        <p:txBody>
          <a:bodyPr vert="horz" lIns="58238" tIns="29119" rIns="58238" bIns="29119" rtlCol="0" anchor="b"/>
          <a:lstStyle>
            <a:lvl1pPr algn="r">
              <a:defRPr sz="800"/>
            </a:lvl1pPr>
          </a:lstStyle>
          <a:p>
            <a:fld id="{C925F789-5C1B-7042-8240-4B2145EBD5A6}" type="slidenum">
              <a:rPr lang="en-US" smtClean="0"/>
              <a:t>‹#›</a:t>
            </a:fld>
            <a:endParaRPr lang="en-US"/>
          </a:p>
        </p:txBody>
      </p:sp>
    </p:spTree>
    <p:extLst>
      <p:ext uri="{BB962C8B-B14F-4D97-AF65-F5344CB8AC3E}">
        <p14:creationId xmlns:p14="http://schemas.microsoft.com/office/powerpoint/2010/main" val="101573153"/>
      </p:ext>
    </p:extLst>
  </p:cSld>
  <p:clrMap bg1="lt1" tx1="dk1" bg2="lt2" tx2="dk2" accent1="accent1" accent2="accent2" accent3="accent3" accent4="accent4" accent5="accent5" accent6="accent6" hlink="hlink" folHlink="folHlink"/>
  <p:notesStyle>
    <a:lvl1pPr marL="0" algn="l" defTabSz="523677" rtl="0" eaLnBrk="1" latinLnBrk="0" hangingPunct="1">
      <a:defRPr sz="687" kern="1200">
        <a:solidFill>
          <a:schemeClr val="tx1"/>
        </a:solidFill>
        <a:latin typeface="+mn-lt"/>
        <a:ea typeface="+mn-ea"/>
        <a:cs typeface="+mn-cs"/>
      </a:defRPr>
    </a:lvl1pPr>
    <a:lvl2pPr marL="261838" algn="l" defTabSz="523677" rtl="0" eaLnBrk="1" latinLnBrk="0" hangingPunct="1">
      <a:defRPr sz="687" kern="1200">
        <a:solidFill>
          <a:schemeClr val="tx1"/>
        </a:solidFill>
        <a:latin typeface="+mn-lt"/>
        <a:ea typeface="+mn-ea"/>
        <a:cs typeface="+mn-cs"/>
      </a:defRPr>
    </a:lvl2pPr>
    <a:lvl3pPr marL="523677" algn="l" defTabSz="523677" rtl="0" eaLnBrk="1" latinLnBrk="0" hangingPunct="1">
      <a:defRPr sz="687" kern="1200">
        <a:solidFill>
          <a:schemeClr val="tx1"/>
        </a:solidFill>
        <a:latin typeface="+mn-lt"/>
        <a:ea typeface="+mn-ea"/>
        <a:cs typeface="+mn-cs"/>
      </a:defRPr>
    </a:lvl3pPr>
    <a:lvl4pPr marL="785515" algn="l" defTabSz="523677" rtl="0" eaLnBrk="1" latinLnBrk="0" hangingPunct="1">
      <a:defRPr sz="687" kern="1200">
        <a:solidFill>
          <a:schemeClr val="tx1"/>
        </a:solidFill>
        <a:latin typeface="+mn-lt"/>
        <a:ea typeface="+mn-ea"/>
        <a:cs typeface="+mn-cs"/>
      </a:defRPr>
    </a:lvl4pPr>
    <a:lvl5pPr marL="1047354" algn="l" defTabSz="523677" rtl="0" eaLnBrk="1" latinLnBrk="0" hangingPunct="1">
      <a:defRPr sz="687" kern="1200">
        <a:solidFill>
          <a:schemeClr val="tx1"/>
        </a:solidFill>
        <a:latin typeface="+mn-lt"/>
        <a:ea typeface="+mn-ea"/>
        <a:cs typeface="+mn-cs"/>
      </a:defRPr>
    </a:lvl5pPr>
    <a:lvl6pPr marL="1309192" algn="l" defTabSz="523677" rtl="0" eaLnBrk="1" latinLnBrk="0" hangingPunct="1">
      <a:defRPr sz="687" kern="1200">
        <a:solidFill>
          <a:schemeClr val="tx1"/>
        </a:solidFill>
        <a:latin typeface="+mn-lt"/>
        <a:ea typeface="+mn-ea"/>
        <a:cs typeface="+mn-cs"/>
      </a:defRPr>
    </a:lvl6pPr>
    <a:lvl7pPr marL="1571031" algn="l" defTabSz="523677" rtl="0" eaLnBrk="1" latinLnBrk="0" hangingPunct="1">
      <a:defRPr sz="687" kern="1200">
        <a:solidFill>
          <a:schemeClr val="tx1"/>
        </a:solidFill>
        <a:latin typeface="+mn-lt"/>
        <a:ea typeface="+mn-ea"/>
        <a:cs typeface="+mn-cs"/>
      </a:defRPr>
    </a:lvl7pPr>
    <a:lvl8pPr marL="1832869" algn="l" defTabSz="523677" rtl="0" eaLnBrk="1" latinLnBrk="0" hangingPunct="1">
      <a:defRPr sz="687" kern="1200">
        <a:solidFill>
          <a:schemeClr val="tx1"/>
        </a:solidFill>
        <a:latin typeface="+mn-lt"/>
        <a:ea typeface="+mn-ea"/>
        <a:cs typeface="+mn-cs"/>
      </a:defRPr>
    </a:lvl8pPr>
    <a:lvl9pPr marL="2094708" algn="l" defTabSz="523677" rtl="0" eaLnBrk="1" latinLnBrk="0" hangingPunct="1">
      <a:defRPr sz="68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1</a:t>
            </a:fld>
            <a:endParaRPr lang="en-US"/>
          </a:p>
        </p:txBody>
      </p:sp>
    </p:spTree>
    <p:extLst>
      <p:ext uri="{BB962C8B-B14F-4D97-AF65-F5344CB8AC3E}">
        <p14:creationId xmlns:p14="http://schemas.microsoft.com/office/powerpoint/2010/main" val="165147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pPr marL="0" marR="0" lvl="0" indent="0" algn="l" defTabSz="523677"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a:t>Show this video as a summary of what they have learned about the Peace Corps.</a:t>
            </a:r>
          </a:p>
          <a:p>
            <a:pPr marL="0" marR="0" lvl="0" indent="0">
              <a:lnSpc>
                <a:spcPct val="107000"/>
              </a:lnSpc>
              <a:spcBef>
                <a:spcPts val="0"/>
              </a:spcBef>
              <a:spcAft>
                <a:spcPts val="800"/>
              </a:spcAft>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11</a:t>
            </a:fld>
            <a:endParaRPr lang="en-US"/>
          </a:p>
        </p:txBody>
      </p:sp>
    </p:spTree>
    <p:extLst>
      <p:ext uri="{BB962C8B-B14F-4D97-AF65-F5344CB8AC3E}">
        <p14:creationId xmlns:p14="http://schemas.microsoft.com/office/powerpoint/2010/main" val="2132787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b="1"/>
          </a:p>
          <a:p>
            <a:pPr marL="0" marR="0" indent="0" algn="l" defTabSz="914400" rtl="0" eaLnBrk="1" fontAlgn="auto" latinLnBrk="0" hangingPunct="1">
              <a:lnSpc>
                <a:spcPct val="100000"/>
              </a:lnSpc>
              <a:spcBef>
                <a:spcPts val="0"/>
              </a:spcBef>
              <a:spcAft>
                <a:spcPts val="0"/>
              </a:spcAft>
              <a:buClrTx/>
              <a:buSzTx/>
              <a:buFontTx/>
              <a:buNone/>
              <a:tabLst/>
              <a:defRPr/>
            </a:pPr>
            <a:r>
              <a:rPr lang="en-US" sz="800" b="1"/>
              <a:t>Provide some information about your host country. This could include facts</a:t>
            </a:r>
            <a:r>
              <a:rPr lang="en-US" sz="800" b="1" baseline="0"/>
              <a:t> like population and landmass (compare with a state in the USA, i.e., Mali is about the same size as Texas),  average per capita income in US dollars, and other facts you think make your country unique. Be sure to use statistics only from reliable sources.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800" b="1" baseline="0"/>
          </a:p>
          <a:p>
            <a:pPr marL="0" marR="0" indent="0" algn="l" defTabSz="914400" rtl="0" eaLnBrk="1" fontAlgn="auto" latinLnBrk="0" hangingPunct="1">
              <a:lnSpc>
                <a:spcPct val="100000"/>
              </a:lnSpc>
              <a:spcBef>
                <a:spcPts val="0"/>
              </a:spcBef>
              <a:spcAft>
                <a:spcPts val="0"/>
              </a:spcAft>
              <a:buClrTx/>
              <a:buSzTx/>
              <a:buFontTx/>
              <a:buNone/>
              <a:tabLst/>
              <a:defRPr/>
            </a:pPr>
            <a:r>
              <a:rPr lang="en-US" sz="800" b="1" baseline="0"/>
              <a:t>Feel free to add photos of your experience. Whenever possible, use references the audience knows already. </a:t>
            </a:r>
            <a:endParaRPr lang="en-US" sz="800" b="1"/>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12</a:t>
            </a:fld>
            <a:endParaRPr lang="en-US"/>
          </a:p>
        </p:txBody>
      </p:sp>
    </p:spTree>
    <p:extLst>
      <p:ext uri="{BB962C8B-B14F-4D97-AF65-F5344CB8AC3E}">
        <p14:creationId xmlns:p14="http://schemas.microsoft.com/office/powerpoint/2010/main" val="1893321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baseline="0"/>
              <a:t>This slide focuses on arrival. Remember that </a:t>
            </a:r>
            <a:r>
              <a:rPr lang="en-US" sz="800" b="1" i="1" baseline="0"/>
              <a:t>information</a:t>
            </a:r>
            <a:r>
              <a:rPr lang="en-US" sz="800" b="1" baseline="0"/>
              <a:t> about Peace Corps is on the website but your story is unique to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800" b="1" baseline="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b="1" baseline="0"/>
              <a:t>“</a:t>
            </a:r>
            <a:r>
              <a:rPr lang="en-US" altLang="en-US" sz="800" b="1"/>
              <a:t>When I first got off the plane, I will never forget my first impressions”: Sight, smell, sound, emotion! Talk</a:t>
            </a:r>
            <a:r>
              <a:rPr lang="en-US" altLang="en-US" sz="800" b="1" baseline="0"/>
              <a:t> about first impressions of the country.</a:t>
            </a:r>
            <a:endParaRPr lang="en-US" altLang="en-US" sz="800" b="1"/>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13</a:t>
            </a:fld>
            <a:endParaRPr lang="en-US"/>
          </a:p>
        </p:txBody>
      </p:sp>
    </p:spTree>
    <p:extLst>
      <p:ext uri="{BB962C8B-B14F-4D97-AF65-F5344CB8AC3E}">
        <p14:creationId xmlns:p14="http://schemas.microsoft.com/office/powerpoint/2010/main" val="811303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b="1" baseline="0"/>
          </a:p>
          <a:p>
            <a:pPr marL="0" marR="0" lvl="0" indent="0" algn="l" defTabSz="914400" rtl="0" eaLnBrk="1" fontAlgn="auto" latinLnBrk="0" hangingPunct="1">
              <a:lnSpc>
                <a:spcPct val="100000"/>
              </a:lnSpc>
              <a:spcBef>
                <a:spcPct val="0"/>
              </a:spcBef>
              <a:spcAft>
                <a:spcPts val="0"/>
              </a:spcAft>
              <a:buClrTx/>
              <a:buSzTx/>
              <a:buFontTx/>
              <a:buNone/>
              <a:tabLst/>
              <a:defRPr/>
            </a:pPr>
            <a:r>
              <a:rPr lang="en-US" sz="800" b="1" baseline="0"/>
              <a:t>Talk about learning a language or skill,  or living with a host family.</a:t>
            </a:r>
          </a:p>
          <a:p>
            <a:pPr eaLnBrk="1" hangingPunct="1">
              <a:spcBef>
                <a:spcPct val="0"/>
              </a:spcBef>
            </a:pPr>
            <a:endParaRPr lang="en-US" altLang="en-US" sz="800" b="1"/>
          </a:p>
          <a:p>
            <a:pPr eaLnBrk="1" hangingPunct="1">
              <a:spcBef>
                <a:spcPct val="0"/>
              </a:spcBef>
            </a:pPr>
            <a:r>
              <a:rPr lang="en-US" altLang="en-US" sz="800" b="0"/>
              <a:t>This is a great time to talk about that sensitive training experience, “During training, my host family was amazing” and/or “I learned _____ about the culture, got a handle</a:t>
            </a:r>
            <a:r>
              <a:rPr lang="en-US" altLang="en-US" sz="800" b="0" baseline="0"/>
              <a:t> on the </a:t>
            </a:r>
            <a:r>
              <a:rPr lang="en-US" altLang="en-US" sz="800" b="0"/>
              <a:t>language, and learned _______ skills to use in my community.”</a:t>
            </a:r>
            <a:r>
              <a:rPr lang="en-US" altLang="en-US" sz="800" b="0" baseline="0"/>
              <a:t> </a:t>
            </a:r>
          </a:p>
          <a:p>
            <a:pPr eaLnBrk="1" hangingPunct="1">
              <a:spcBef>
                <a:spcPct val="0"/>
              </a:spcBef>
            </a:pPr>
            <a:endParaRPr lang="en-US" altLang="en-US" sz="800" b="1" baseline="0"/>
          </a:p>
          <a:p>
            <a:pPr eaLnBrk="1" hangingPunct="1">
              <a:spcBef>
                <a:spcPct val="0"/>
              </a:spcBef>
            </a:pPr>
            <a:r>
              <a:rPr lang="en-US" altLang="en-US" sz="800" b="1"/>
              <a:t>Talk about your ‘cross cultural moment’ from training. </a:t>
            </a:r>
            <a:r>
              <a:rPr lang="en-US" altLang="en-US" sz="800" b="0"/>
              <a:t>Think of a moment when you had an amusing cultural gaffe, or when your host family made you feel welcome and share a brief story about it. </a:t>
            </a:r>
          </a:p>
          <a:p>
            <a:endParaRPr lang="en-US"/>
          </a:p>
          <a:p>
            <a:r>
              <a:rPr lang="en-US" b="1"/>
              <a:t>*Tip:</a:t>
            </a:r>
            <a:r>
              <a:rPr lang="en-US" b="1" baseline="0"/>
              <a:t> </a:t>
            </a:r>
            <a:r>
              <a:rPr lang="en-US" baseline="0"/>
              <a:t>Be sensitive to your audience! They may be uncomfortable talking about bathroom stories, butchering meat, etc. </a:t>
            </a:r>
            <a:endParaRPr lang="en-US"/>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14</a:t>
            </a:fld>
            <a:endParaRPr lang="en-US"/>
          </a:p>
        </p:txBody>
      </p:sp>
    </p:spTree>
    <p:extLst>
      <p:ext uri="{BB962C8B-B14F-4D97-AF65-F5344CB8AC3E}">
        <p14:creationId xmlns:p14="http://schemas.microsoft.com/office/powerpoint/2010/main" val="252663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b="1"/>
              <a:t>Describe your site</a:t>
            </a:r>
            <a:r>
              <a:rPr lang="en-US" altLang="en-US" sz="800" b="1" baseline="0"/>
              <a:t> and show pictures of your home.  </a:t>
            </a:r>
            <a:r>
              <a:rPr lang="en-US" altLang="en-US" sz="800" b="0" baseline="0"/>
              <a:t>Was it remote</a:t>
            </a:r>
            <a:r>
              <a:rPr lang="en-US" altLang="en-US" sz="800" b="0"/>
              <a:t>, cold, beautiful, huge, tiny, etc.</a:t>
            </a:r>
            <a:endParaRPr lang="en-US" sz="800" b="0"/>
          </a:p>
          <a:p>
            <a:endParaRPr lang="en-US"/>
          </a:p>
          <a:p>
            <a:r>
              <a:rPr lang="en-US" altLang="en-US" sz="800" b="1" baseline="0"/>
              <a:t>Did you take a video of your home? Take them on a tour!</a:t>
            </a:r>
            <a:endParaRPr lang="en-US"/>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15</a:t>
            </a:fld>
            <a:endParaRPr lang="en-US"/>
          </a:p>
        </p:txBody>
      </p:sp>
    </p:spTree>
    <p:extLst>
      <p:ext uri="{BB962C8B-B14F-4D97-AF65-F5344CB8AC3E}">
        <p14:creationId xmlns:p14="http://schemas.microsoft.com/office/powerpoint/2010/main" val="508178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1"/>
              <a:t>Talk about working with the</a:t>
            </a:r>
            <a:r>
              <a:rPr lang="en-US" sz="800" b="1" baseline="0"/>
              <a:t> community, projects you started, completed, or continued.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1" baseline="0"/>
              <a:t>Talk about your coworkers, counterparts, or students, and your working relationship. </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1" baseline="0"/>
              <a:t>What are you most proud of? What was the most challenging? What surprised you?</a:t>
            </a:r>
            <a:endParaRPr lang="en-US" sz="800" b="1"/>
          </a:p>
          <a:p>
            <a:endParaRPr lang="en-US"/>
          </a:p>
          <a:p>
            <a:r>
              <a:rPr lang="en-US" b="1"/>
              <a:t>*Tip:</a:t>
            </a:r>
            <a:r>
              <a:rPr lang="en-US" b="1" baseline="0"/>
              <a:t> </a:t>
            </a:r>
            <a:r>
              <a:rPr lang="en-US" baseline="0"/>
              <a:t>Remember to talk about how you</a:t>
            </a:r>
            <a:r>
              <a:rPr lang="en-US" b="1" baseline="0"/>
              <a:t> partnered</a:t>
            </a:r>
            <a:r>
              <a:rPr lang="en-US" baseline="0"/>
              <a:t> with host country nationals on important projects, and avoid any language that may sound like you were there to “save” anyone.</a:t>
            </a:r>
            <a:endParaRPr lang="en-US"/>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16</a:t>
            </a:fld>
            <a:endParaRPr lang="en-US"/>
          </a:p>
        </p:txBody>
      </p:sp>
    </p:spTree>
    <p:extLst>
      <p:ext uri="{BB962C8B-B14F-4D97-AF65-F5344CB8AC3E}">
        <p14:creationId xmlns:p14="http://schemas.microsoft.com/office/powerpoint/2010/main" val="4073591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sz="800" b="1"/>
              <a:t>Elements of Culture: </a:t>
            </a:r>
            <a:r>
              <a:rPr lang="en-US" altLang="en-US" sz="800" b="0"/>
              <a:t>Talk about elements of the culture that interested you and how you learned about them. </a:t>
            </a:r>
            <a:r>
              <a:rPr lang="en-US" altLang="en-US" sz="800" b="0" baseline="0"/>
              <a:t> These elements could include f</a:t>
            </a:r>
            <a:r>
              <a:rPr lang="en-US" altLang="en-US" sz="800" b="0"/>
              <a:t>ood, dress, weddings, funerals, other ceremonies, relationship to currency, communal nature, the role of the sexes, attitude towards time, play and games, dance and music, the role of elders, or transportation. </a:t>
            </a:r>
          </a:p>
          <a:p>
            <a:pPr eaLnBrk="1" hangingPunct="1">
              <a:spcBef>
                <a:spcPct val="0"/>
              </a:spcBef>
            </a:pPr>
            <a:endParaRPr lang="en-US" altLang="en-US" sz="800" b="1"/>
          </a:p>
          <a:p>
            <a:pPr eaLnBrk="1" hangingPunct="1">
              <a:spcBef>
                <a:spcPct val="0"/>
              </a:spcBef>
            </a:pPr>
            <a:r>
              <a:rPr lang="en-US" altLang="en-US" sz="800" b="1"/>
              <a:t>Day in the Life:</a:t>
            </a:r>
            <a:r>
              <a:rPr lang="en-US" altLang="en-US" sz="800" b="1" baseline="0"/>
              <a:t> </a:t>
            </a:r>
            <a:r>
              <a:rPr lang="en-US" altLang="en-US" sz="800" b="0"/>
              <a:t>Consider sharing a day in the life of a typical community member. You can add more slides here to</a:t>
            </a:r>
            <a:r>
              <a:rPr lang="en-US" altLang="en-US" sz="800" b="0" baseline="0"/>
              <a:t> further explain the culture and your experience.</a:t>
            </a:r>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17</a:t>
            </a:fld>
            <a:endParaRPr lang="en-US"/>
          </a:p>
        </p:txBody>
      </p:sp>
    </p:spTree>
    <p:extLst>
      <p:ext uri="{BB962C8B-B14F-4D97-AF65-F5344CB8AC3E}">
        <p14:creationId xmlns:p14="http://schemas.microsoft.com/office/powerpoint/2010/main" val="3215427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800" b="1" baseline="0"/>
              <a:t>Share </a:t>
            </a:r>
            <a:r>
              <a:rPr lang="en-US" altLang="en-US" sz="800" b="1"/>
              <a:t>a story of a struggle or challenge that you faced during your service, and how you overcame it. </a:t>
            </a:r>
            <a:r>
              <a:rPr lang="en-US" altLang="en-US" sz="800" b="0"/>
              <a:t>Make your service relatable to your audience by sharing what was difficult, or a culture shock that you experienced.</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sz="800" b="0"/>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sz="800" b="1"/>
              <a:t>*Tip: </a:t>
            </a:r>
            <a:r>
              <a:rPr lang="en-US" altLang="en-US" sz="800" b="0"/>
              <a:t>Remember though to be </a:t>
            </a:r>
            <a:r>
              <a:rPr lang="en-US" altLang="en-US" sz="800" b="1"/>
              <a:t>respectful</a:t>
            </a:r>
            <a:r>
              <a:rPr lang="en-US" altLang="en-US" sz="800" b="0"/>
              <a:t> of your host country’s culture and make sure that any stories you share are appropriate for your audience. </a:t>
            </a:r>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18</a:t>
            </a:fld>
            <a:endParaRPr lang="en-US"/>
          </a:p>
        </p:txBody>
      </p:sp>
    </p:spTree>
    <p:extLst>
      <p:ext uri="{BB962C8B-B14F-4D97-AF65-F5344CB8AC3E}">
        <p14:creationId xmlns:p14="http://schemas.microsoft.com/office/powerpoint/2010/main" val="1335732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800" b="1" baseline="0"/>
              <a:t>Share </a:t>
            </a:r>
            <a:r>
              <a:rPr lang="en-US" altLang="en-US" sz="800" b="1"/>
              <a:t>a story of something that you feel proud of, or highlight someone from your community who was doing great things! </a:t>
            </a:r>
          </a:p>
          <a:p>
            <a:pPr marL="0" marR="0" indent="0" algn="l" defTabSz="914400" rtl="0" eaLnBrk="1" fontAlgn="auto" latinLnBrk="0" hangingPunct="1">
              <a:lnSpc>
                <a:spcPct val="100000"/>
              </a:lnSpc>
              <a:spcBef>
                <a:spcPct val="0"/>
              </a:spcBef>
              <a:spcAft>
                <a:spcPts val="0"/>
              </a:spcAft>
              <a:buClrTx/>
              <a:buSzTx/>
              <a:buFontTx/>
              <a:buNone/>
              <a:tabLst/>
              <a:defRPr/>
            </a:pPr>
            <a:endParaRPr lang="en-US" altLang="en-US" sz="800" b="1"/>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sz="800" b="1"/>
              <a:t>*Tip: </a:t>
            </a:r>
            <a:r>
              <a:rPr lang="en-US" altLang="en-US" sz="800" b="0"/>
              <a:t>Remember that success stories do not only have to be about you and your work, they could also be about people that you met in your host community.</a:t>
            </a:r>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19</a:t>
            </a:fld>
            <a:endParaRPr lang="en-US"/>
          </a:p>
        </p:txBody>
      </p:sp>
    </p:spTree>
    <p:extLst>
      <p:ext uri="{BB962C8B-B14F-4D97-AF65-F5344CB8AC3E}">
        <p14:creationId xmlns:p14="http://schemas.microsoft.com/office/powerpoint/2010/main" val="3193189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20</a:t>
            </a:fld>
            <a:endParaRPr lang="en-US"/>
          </a:p>
        </p:txBody>
      </p:sp>
    </p:spTree>
    <p:extLst>
      <p:ext uri="{BB962C8B-B14F-4D97-AF65-F5344CB8AC3E}">
        <p14:creationId xmlns:p14="http://schemas.microsoft.com/office/powerpoint/2010/main" val="80041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pPr eaLnBrk="1" hangingPunct="1">
              <a:spcBef>
                <a:spcPct val="0"/>
              </a:spcBef>
            </a:pPr>
            <a:r>
              <a:rPr lang="en-US" altLang="en-US" sz="800" b="1">
                <a:solidFill>
                  <a:schemeClr val="tx1"/>
                </a:solidFill>
              </a:rPr>
              <a:t>This is the slide for context. Introduce yourself and give your audience a little bit of background (throw</a:t>
            </a:r>
            <a:r>
              <a:rPr lang="en-US" altLang="en-US" sz="800" b="1" baseline="0">
                <a:solidFill>
                  <a:schemeClr val="tx1"/>
                </a:solidFill>
              </a:rPr>
              <a:t> </a:t>
            </a:r>
            <a:r>
              <a:rPr lang="en-US" altLang="en-US" sz="800" b="1">
                <a:solidFill>
                  <a:schemeClr val="tx1"/>
                </a:solidFill>
              </a:rPr>
              <a:t>in a local greeting</a:t>
            </a:r>
            <a:r>
              <a:rPr lang="en-US" altLang="en-US" sz="800" b="1" baseline="0">
                <a:solidFill>
                  <a:schemeClr val="tx1"/>
                </a:solidFill>
              </a:rPr>
              <a:t> to spark interest)</a:t>
            </a:r>
            <a:r>
              <a:rPr lang="en-US" altLang="en-US" sz="800" b="1">
                <a:solidFill>
                  <a:schemeClr val="tx1"/>
                </a:solidFill>
              </a:rPr>
              <a:t>. </a:t>
            </a:r>
          </a:p>
          <a:p>
            <a:pPr eaLnBrk="1" hangingPunct="1">
              <a:spcBef>
                <a:spcPct val="0"/>
              </a:spcBef>
            </a:pPr>
            <a:endParaRPr lang="en-US" altLang="en-US" sz="800" b="1">
              <a:solidFill>
                <a:schemeClr val="tx1"/>
              </a:solidFill>
            </a:endParaRPr>
          </a:p>
          <a:p>
            <a:pPr eaLnBrk="1" hangingPunct="1">
              <a:spcBef>
                <a:spcPct val="0"/>
              </a:spcBef>
            </a:pPr>
            <a:r>
              <a:rPr lang="en-US" altLang="en-US" sz="800" b="1" u="sng"/>
              <a:t>Interactive</a:t>
            </a:r>
            <a:r>
              <a:rPr lang="en-US" altLang="en-US" sz="800" b="1" u="sng" baseline="0"/>
              <a:t> idea: </a:t>
            </a:r>
            <a:r>
              <a:rPr lang="en-US" altLang="en-US" sz="800" b="1">
                <a:solidFill>
                  <a:schemeClr val="tx1"/>
                </a:solidFill>
              </a:rPr>
              <a:t>Maybe ask them what they already know about Peace</a:t>
            </a:r>
            <a:r>
              <a:rPr lang="en-US" altLang="en-US" sz="800" b="1" baseline="0">
                <a:solidFill>
                  <a:schemeClr val="tx1"/>
                </a:solidFill>
              </a:rPr>
              <a:t> Corps to get them talking right away!</a:t>
            </a:r>
            <a:endParaRPr lang="en-US" altLang="en-US" sz="800" b="1">
              <a:solidFill>
                <a:schemeClr val="tx1"/>
              </a:solidFill>
            </a:endParaRPr>
          </a:p>
          <a:p>
            <a:pPr eaLnBrk="1" hangingPunct="1">
              <a:spcBef>
                <a:spcPct val="0"/>
              </a:spcBef>
            </a:pPr>
            <a:endParaRPr lang="en-US" altLang="en-US" sz="800" b="1">
              <a:solidFill>
                <a:schemeClr val="tx1"/>
              </a:solidFill>
            </a:endParaRPr>
          </a:p>
          <a:p>
            <a:pPr eaLnBrk="1" hangingPunct="1">
              <a:spcBef>
                <a:spcPct val="0"/>
              </a:spcBef>
            </a:pPr>
            <a:r>
              <a:rPr lang="en-US" altLang="en-US" sz="800" b="1">
                <a:solidFill>
                  <a:schemeClr val="tx1"/>
                </a:solidFill>
              </a:rPr>
              <a:t>You can use</a:t>
            </a:r>
            <a:r>
              <a:rPr lang="en-US" altLang="en-US" sz="800" b="1" baseline="0">
                <a:solidFill>
                  <a:schemeClr val="tx1"/>
                </a:solidFill>
              </a:rPr>
              <a:t> one of your own images from service as a background for this slide. To change the background photo, right click on the image and select “format background”.</a:t>
            </a:r>
            <a:endParaRPr lang="en-US" altLang="en-US" sz="800" b="1">
              <a:solidFill>
                <a:schemeClr val="tx1"/>
              </a:solidFill>
            </a:endParaRPr>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2</a:t>
            </a:fld>
            <a:endParaRPr lang="en-US"/>
          </a:p>
        </p:txBody>
      </p:sp>
    </p:spTree>
    <p:extLst>
      <p:ext uri="{BB962C8B-B14F-4D97-AF65-F5344CB8AC3E}">
        <p14:creationId xmlns:p14="http://schemas.microsoft.com/office/powerpoint/2010/main" val="1999353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23677" rtl="0" eaLnBrk="1" fontAlgn="auto" latinLnBrk="0" hangingPunct="1">
              <a:lnSpc>
                <a:spcPct val="100000"/>
              </a:lnSpc>
              <a:spcBef>
                <a:spcPts val="0"/>
              </a:spcBef>
              <a:spcAft>
                <a:spcPts val="0"/>
              </a:spcAft>
              <a:buClrTx/>
              <a:buSzTx/>
              <a:buFontTx/>
              <a:buNone/>
              <a:tabLst/>
              <a:defRPr/>
            </a:pPr>
            <a:r>
              <a:rPr lang="en-US" altLang="en-US" sz="800" b="1"/>
              <a:t>Teach the class a game, a language lesson, do a craft, etc. Share some food, or do an intercultural activity from your own</a:t>
            </a:r>
            <a:r>
              <a:rPr lang="en-US" altLang="en-US" sz="800" b="1" baseline="0"/>
              <a:t> experience or </a:t>
            </a:r>
            <a:r>
              <a:rPr lang="en-US" altLang="en-US" sz="800" b="1"/>
              <a:t>from the Educator Resource page: https://www.peacecorps.gov/educators/resources/. Our database of resources and lesson plans</a:t>
            </a:r>
            <a:r>
              <a:rPr lang="en-US" altLang="en-US" sz="800" b="1" baseline="0"/>
              <a:t> are searchable by topic, country, and age or audience. </a:t>
            </a:r>
            <a:endParaRPr lang="en-US" altLang="en-US" sz="800" b="1"/>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21</a:t>
            </a:fld>
            <a:endParaRPr lang="en-US"/>
          </a:p>
        </p:txBody>
      </p:sp>
    </p:spTree>
    <p:extLst>
      <p:ext uri="{BB962C8B-B14F-4D97-AF65-F5344CB8AC3E}">
        <p14:creationId xmlns:p14="http://schemas.microsoft.com/office/powerpoint/2010/main" val="226733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sz="800" b="0"/>
              <a:t>Be sure to leave</a:t>
            </a:r>
            <a:r>
              <a:rPr lang="en-US" sz="800" b="0" baseline="0"/>
              <a:t> plenty of time for questions (approximately 1/3-1/2 of your total time). Let their interest drive the conversation.</a:t>
            </a:r>
          </a:p>
          <a:p>
            <a:r>
              <a:rPr lang="en-US" sz="800" b="0" baseline="0"/>
              <a:t>If you have a shy group, have some of your own questions and  answers ready to fill in or some other activities to share. See below for some ideas on questions to have ready to ask and answer. </a:t>
            </a:r>
          </a:p>
          <a:p>
            <a:endParaRPr lang="en-US" sz="800" b="1" baseline="0"/>
          </a:p>
          <a:p>
            <a:r>
              <a:rPr lang="en-US" sz="800" b="1" u="sng" baseline="0"/>
              <a:t>Some questions to consider and prepare in case students feel shy. Have these questions written on pieces of paper in a hat to have students pull out and read aloud.</a:t>
            </a:r>
          </a:p>
          <a:p>
            <a:pPr marL="285750" indent="-285750">
              <a:buFont typeface="Arial" panose="020B0604020202020204" pitchFamily="34" charset="0"/>
              <a:buChar char="•"/>
            </a:pPr>
            <a:r>
              <a:rPr lang="en-US" sz="800" b="0" baseline="0"/>
              <a:t>What was your happiest moment?</a:t>
            </a:r>
          </a:p>
          <a:p>
            <a:pPr marL="285750" indent="-285750">
              <a:buFont typeface="Arial" panose="020B0604020202020204" pitchFamily="34" charset="0"/>
              <a:buChar char="•"/>
            </a:pPr>
            <a:r>
              <a:rPr lang="en-US" sz="800" b="0" baseline="0"/>
              <a:t>Who was your host country hero?</a:t>
            </a:r>
          </a:p>
          <a:p>
            <a:pPr marL="285750" indent="-285750">
              <a:buFont typeface="Arial" panose="020B0604020202020204" pitchFamily="34" charset="0"/>
              <a:buChar char="•"/>
            </a:pPr>
            <a:r>
              <a:rPr lang="en-US" sz="800" b="0" baseline="0"/>
              <a:t>What was your favorite food?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b="0" baseline="0"/>
              <a:t>What was the most challenging part of your service?</a:t>
            </a:r>
          </a:p>
          <a:p>
            <a:pPr marL="285750" indent="-285750">
              <a:buFont typeface="Arial" panose="020B0604020202020204" pitchFamily="34" charset="0"/>
              <a:buChar char="•"/>
            </a:pPr>
            <a:r>
              <a:rPr lang="en-US" sz="800" b="0" baseline="0"/>
              <a:t>If you had to summarize your service in one word, what would it be?</a:t>
            </a:r>
          </a:p>
          <a:p>
            <a:pPr marL="285750" indent="-285750">
              <a:buFont typeface="Arial" panose="020B0604020202020204" pitchFamily="34" charset="0"/>
              <a:buChar char="•"/>
            </a:pPr>
            <a:r>
              <a:rPr lang="en-US" sz="800" b="0" baseline="0"/>
              <a:t>If you could go back to your Peace Corps country tomorrow, what would you want to do first?</a:t>
            </a:r>
          </a:p>
          <a:p>
            <a:endParaRPr lang="en-US" sz="800" b="1" baseline="0"/>
          </a:p>
          <a:p>
            <a:r>
              <a:rPr lang="en-US" sz="800" b="1" baseline="0"/>
              <a:t>Questions to ask your audience:</a:t>
            </a:r>
          </a:p>
          <a:p>
            <a:pPr marL="285750" indent="-285750">
              <a:buFont typeface="Arial" panose="020B0604020202020204" pitchFamily="34" charset="0"/>
              <a:buChar char="•"/>
            </a:pPr>
            <a:r>
              <a:rPr lang="en-US" sz="800" b="0" baseline="0"/>
              <a:t>What did you learn about (host country)?</a:t>
            </a:r>
          </a:p>
          <a:p>
            <a:pPr marL="285750" indent="-285750">
              <a:buFont typeface="Arial" panose="020B0604020202020204" pitchFamily="34" charset="0"/>
              <a:buChar char="•"/>
            </a:pPr>
            <a:r>
              <a:rPr lang="en-US" sz="800" b="0" baseline="0"/>
              <a:t>What is one thing you would share about Americans with my host country nationals/friend/family?</a:t>
            </a:r>
          </a:p>
          <a:p>
            <a:pPr marL="285750" indent="-285750">
              <a:buFont typeface="Arial" panose="020B0604020202020204" pitchFamily="34" charset="0"/>
              <a:buChar char="•"/>
            </a:pPr>
            <a:r>
              <a:rPr lang="en-US" sz="800" b="0" baseline="0"/>
              <a:t>Do you remember where (host country) is in the world?</a:t>
            </a:r>
          </a:p>
          <a:p>
            <a:pPr marL="285750" indent="-285750">
              <a:buFont typeface="Arial" panose="020B0604020202020204" pitchFamily="34" charset="0"/>
              <a:buChar char="•"/>
            </a:pPr>
            <a:r>
              <a:rPr lang="en-US" sz="800" b="0" baseline="0"/>
              <a:t>Do you have any questions about (host country)?</a:t>
            </a:r>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22</a:t>
            </a:fld>
            <a:endParaRPr lang="en-US"/>
          </a:p>
        </p:txBody>
      </p:sp>
    </p:spTree>
    <p:extLst>
      <p:ext uri="{BB962C8B-B14F-4D97-AF65-F5344CB8AC3E}">
        <p14:creationId xmlns:p14="http://schemas.microsoft.com/office/powerpoint/2010/main" val="2820049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b="1"/>
              <a:t>Final questions: </a:t>
            </a:r>
            <a:endParaRPr lang="en-US" altLang="en-US" sz="800"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b="0" baseline="0"/>
              <a:t>Ask the students one thing they will remember about your country of service from this presentation. </a:t>
            </a:r>
            <a:endParaRPr lang="en-US" altLang="en-US" sz="800" b="0"/>
          </a:p>
          <a:p>
            <a:r>
              <a:rPr lang="en-US" b="0"/>
              <a:t>Ask them how many of you want</a:t>
            </a:r>
            <a:r>
              <a:rPr lang="en-US" b="0" baseline="0"/>
              <a:t> to apply to Peace Corps after college.</a:t>
            </a:r>
            <a:endParaRPr lang="en-US" b="0"/>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23</a:t>
            </a:fld>
            <a:endParaRPr lang="en-US"/>
          </a:p>
        </p:txBody>
      </p:sp>
    </p:spTree>
    <p:extLst>
      <p:ext uri="{BB962C8B-B14F-4D97-AF65-F5344CB8AC3E}">
        <p14:creationId xmlns:p14="http://schemas.microsoft.com/office/powerpoint/2010/main" val="3109161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800" b="0" baseline="0"/>
          </a:p>
          <a:p>
            <a:r>
              <a:rPr lang="en-US" sz="800" b="1" baseline="0"/>
              <a:t>Ask your audience first if any of them have heard of or know what Peace Corps is.</a:t>
            </a:r>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4</a:t>
            </a:fld>
            <a:endParaRPr lang="en-US"/>
          </a:p>
        </p:txBody>
      </p:sp>
    </p:spTree>
    <p:extLst>
      <p:ext uri="{BB962C8B-B14F-4D97-AF65-F5344CB8AC3E}">
        <p14:creationId xmlns:p14="http://schemas.microsoft.com/office/powerpoint/2010/main" val="2451044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b="1"/>
              <a:t>This slide introduces the Peace Corps. Activate your audience’s existing knowledge by asking what they already know about the Peace Corps.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800" b="1"/>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b="1"/>
              <a:t>Interactive</a:t>
            </a:r>
            <a:r>
              <a:rPr lang="en-US" altLang="en-US" sz="800" b="1" baseline="0"/>
              <a:t> ideas: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800" b="1"/>
              <a:t>As the</a:t>
            </a:r>
            <a:r>
              <a:rPr lang="en-US" altLang="en-US" sz="800" b="1" baseline="0"/>
              <a:t> goals appear on the screen, ask the audience to restate them in their own words so they have a clear idea of the meaning for each goal.</a:t>
            </a:r>
            <a:endParaRPr lang="en-US" altLang="en-US" sz="800" b="1"/>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800" b="1"/>
              <a:t>Try asking</a:t>
            </a:r>
            <a:r>
              <a:rPr lang="en-US" altLang="en-US" sz="800" b="1" baseline="0"/>
              <a:t> </a:t>
            </a:r>
            <a:r>
              <a:rPr lang="en-US" altLang="en-US" sz="800" b="1"/>
              <a:t>for examples of possible activities that support each goal</a:t>
            </a:r>
            <a:r>
              <a:rPr lang="en-US" altLang="en-US" sz="800" b="1" baseline="0"/>
              <a:t> to deepen comprehension. </a:t>
            </a:r>
            <a:endParaRPr lang="en-US" altLang="en-US" sz="800" b="1"/>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5</a:t>
            </a:fld>
            <a:endParaRPr lang="en-US"/>
          </a:p>
        </p:txBody>
      </p:sp>
    </p:spTree>
    <p:extLst>
      <p:ext uri="{BB962C8B-B14F-4D97-AF65-F5344CB8AC3E}">
        <p14:creationId xmlns:p14="http://schemas.microsoft.com/office/powerpoint/2010/main" val="701936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sz="650" b="1"/>
              <a:t>Have some fun with this slide to engage your audience! Some ideas:</a:t>
            </a:r>
            <a:endParaRPr lang="en-US" sz="650">
              <a:cs typeface="Calibri" panose="020F0502020204030204"/>
            </a:endParaRPr>
          </a:p>
          <a:p>
            <a:endParaRPr lang="en-US"/>
          </a:p>
          <a:p>
            <a:pPr marL="342900" indent="-342900">
              <a:buAutoNum type="arabicPeriod"/>
            </a:pPr>
            <a:r>
              <a:rPr lang="en-US" sz="650"/>
              <a:t>Divide the class into teams and let them discuss each question before making a T/F vote. The team with the most correct answers on the quiz wins!</a:t>
            </a:r>
          </a:p>
          <a:p>
            <a:pPr marL="342900" indent="-342900">
              <a:buAutoNum type="arabicPeriod"/>
            </a:pPr>
            <a:r>
              <a:rPr lang="en-US" sz="650"/>
              <a:t>Have students write T or F on a piece of paper and let them hold up the answer they think is correct.</a:t>
            </a:r>
          </a:p>
          <a:p>
            <a:pPr marL="342900" indent="-342900">
              <a:buAutoNum type="arabicPeriod"/>
            </a:pPr>
            <a:r>
              <a:rPr lang="en-US" sz="650"/>
              <a:t>There are many free online tools to create polls or quizzes. Consider using one of those tools to make this slide into a virtual poll or game.</a:t>
            </a:r>
            <a:endParaRPr lang="en-US" sz="650">
              <a:cs typeface="Calibri"/>
            </a:endParaRPr>
          </a:p>
          <a:p>
            <a:pPr marL="342900" indent="-342900">
              <a:buAutoNum type="arabicPeriod"/>
            </a:pPr>
            <a:endParaRPr lang="en-US" sz="1800" b="1" baseline="0">
              <a:latin typeface="Aptos"/>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6</a:t>
            </a:fld>
            <a:endParaRPr lang="en-US"/>
          </a:p>
        </p:txBody>
      </p:sp>
    </p:spTree>
    <p:extLst>
      <p:ext uri="{BB962C8B-B14F-4D97-AF65-F5344CB8AC3E}">
        <p14:creationId xmlns:p14="http://schemas.microsoft.com/office/powerpoint/2010/main" val="193463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r>
              <a:rPr lang="en-US" sz="800" b="1" baseline="0"/>
              <a:t>Have some fun with this slide to engage your audience! Some ideas:</a:t>
            </a:r>
            <a:endParaRPr lang="en-US" sz="800" baseline="0">
              <a:cs typeface="Calibri" panose="020F0502020204030204"/>
            </a:endParaRPr>
          </a:p>
          <a:p>
            <a:endParaRPr lang="en-US" sz="800" b="1" baseline="0"/>
          </a:p>
          <a:p>
            <a:pPr marL="342900" indent="-342900">
              <a:buAutoNum type="arabicPeriod"/>
            </a:pPr>
            <a:r>
              <a:rPr lang="en-US" sz="650" baseline="0"/>
              <a:t>Divide the class into teams and let them discuss each question before making a </a:t>
            </a:r>
            <a:r>
              <a:rPr lang="en-US" sz="650"/>
              <a:t>T/F vote</a:t>
            </a:r>
            <a:r>
              <a:rPr lang="en-US" sz="650" baseline="0"/>
              <a:t>. The team with the most correct answers on the quiz wins!</a:t>
            </a:r>
            <a:endParaRPr lang="en-US" sz="650" baseline="0">
              <a:cs typeface="Calibri"/>
            </a:endParaRPr>
          </a:p>
          <a:p>
            <a:pPr marL="342900" indent="-342900">
              <a:buAutoNum type="arabicPeriod"/>
            </a:pPr>
            <a:r>
              <a:rPr lang="en-US" sz="650" baseline="0"/>
              <a:t>Have students write T or F on a piece of paper and let them hold up the answer they think is correct</a:t>
            </a:r>
            <a:r>
              <a:rPr lang="en-US" sz="650"/>
              <a:t>.</a:t>
            </a:r>
          </a:p>
          <a:p>
            <a:pPr marL="342900" indent="-342900">
              <a:buAutoNum type="arabicPeriod"/>
            </a:pPr>
            <a:r>
              <a:rPr lang="en-US" sz="650"/>
              <a:t>There are many free online tools to create polls or quizzes. Consider using one of those tools to make this slide into a virtual poll or game</a:t>
            </a:r>
            <a:r>
              <a:rPr lang="en-US" sz="650" baseline="0"/>
              <a:t>.</a:t>
            </a:r>
            <a:endParaRPr lang="en-US" sz="650">
              <a:cs typeface="Calibri"/>
            </a:endParaRPr>
          </a:p>
          <a:p>
            <a:pPr marL="342900" indent="-342900">
              <a:buAutoNum type="arabicPeriod"/>
            </a:pPr>
            <a:endParaRPr lang="en-US"/>
          </a:p>
          <a:p>
            <a:endParaRPr lang="en-US" sz="650">
              <a:cs typeface="Calibri"/>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7</a:t>
            </a:fld>
            <a:endParaRPr lang="en-US"/>
          </a:p>
        </p:txBody>
      </p:sp>
    </p:spTree>
    <p:extLst>
      <p:ext uri="{BB962C8B-B14F-4D97-AF65-F5344CB8AC3E}">
        <p14:creationId xmlns:p14="http://schemas.microsoft.com/office/powerpoint/2010/main" val="417546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8</a:t>
            </a:fld>
            <a:endParaRPr lang="en-US"/>
          </a:p>
        </p:txBody>
      </p:sp>
    </p:spTree>
    <p:extLst>
      <p:ext uri="{BB962C8B-B14F-4D97-AF65-F5344CB8AC3E}">
        <p14:creationId xmlns:p14="http://schemas.microsoft.com/office/powerpoint/2010/main" val="1130387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b="1"/>
              <a:t>Show the sectors</a:t>
            </a:r>
            <a:r>
              <a:rPr lang="en-US" altLang="en-US" sz="800" b="1" baseline="0"/>
              <a:t> </a:t>
            </a:r>
            <a:r>
              <a:rPr lang="en-US" altLang="en-US" sz="800" b="1"/>
              <a:t>in which volunteers serve, and speak a bit about your service area.  Maybe give examples of actual projects</a:t>
            </a:r>
            <a:r>
              <a:rPr lang="en-US" altLang="en-US" sz="800" b="1" baseline="0"/>
              <a:t> that fit into each sector. </a:t>
            </a:r>
            <a:endParaRPr lang="en-US" altLang="en-US" sz="800" b="1"/>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800" b="1"/>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b="1"/>
              <a:t>Interactive</a:t>
            </a:r>
            <a:r>
              <a:rPr lang="en-US" altLang="en-US" sz="800" b="1" baseline="0"/>
              <a:t> idea: Ask which sector the students would want to serve in by a show of hands for each one.</a:t>
            </a:r>
            <a:endParaRPr lang="en-US" altLang="en-US" sz="800" b="1"/>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800" b="1"/>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b="1" u="sng"/>
              <a:t>More resources: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b="0"/>
              <a:t>Review the types of</a:t>
            </a:r>
            <a:r>
              <a:rPr lang="en-US" altLang="en-US" sz="800" b="0" baseline="0"/>
              <a:t> volunteer services</a:t>
            </a:r>
            <a:r>
              <a:rPr lang="en-US" altLang="en-US" sz="800" b="0"/>
              <a:t>:</a:t>
            </a:r>
            <a:r>
              <a:rPr lang="en-US" altLang="en-US" sz="800" b="0" baseline="0"/>
              <a:t> </a:t>
            </a:r>
            <a:r>
              <a:rPr lang="en-US" altLang="en-US" sz="800" b="0"/>
              <a:t>http://www.peacecorps.gov/volunteer/learn/whatvol/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b="0"/>
              <a:t>Draw data from the Peace Corps</a:t>
            </a:r>
            <a:r>
              <a:rPr lang="en-US" altLang="en-US" sz="800" b="0" baseline="0"/>
              <a:t> Fact Sheet: http://files.peacecorps.gov/multimedia/pdf/about/pc_facts.pdf </a:t>
            </a:r>
            <a:endParaRPr lang="en-US" altLang="en-US" sz="800" b="0"/>
          </a:p>
          <a:p>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9</a:t>
            </a:fld>
            <a:endParaRPr lang="en-US"/>
          </a:p>
        </p:txBody>
      </p:sp>
    </p:spTree>
    <p:extLst>
      <p:ext uri="{BB962C8B-B14F-4D97-AF65-F5344CB8AC3E}">
        <p14:creationId xmlns:p14="http://schemas.microsoft.com/office/powerpoint/2010/main" val="236439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1813" y="876300"/>
            <a:ext cx="3152775" cy="23653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b="1"/>
              <a:t>Peace Corps has been in 142 countries historically!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b="1"/>
              <a:t>Show them where your country is on the map.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800" b="1"/>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b="1"/>
              <a:t>Interactive</a:t>
            </a:r>
            <a:r>
              <a:rPr lang="en-US" altLang="en-US" sz="800" b="1" baseline="0"/>
              <a:t> ideas: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800" b="0" baseline="0"/>
              <a:t>Have them guess where the country is located.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800" b="0"/>
              <a:t>Ask them if they have any knowledge of the country or region.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800" b="0"/>
              <a:t>Share what you thought when you first heard you were going to that country.</a:t>
            </a:r>
          </a:p>
          <a:p>
            <a:pPr marL="0" marR="0" lvl="0" indent="0">
              <a:lnSpc>
                <a:spcPct val="107000"/>
              </a:lnSpc>
              <a:spcBef>
                <a:spcPts val="0"/>
              </a:spcBef>
              <a:spcAft>
                <a:spcPts val="800"/>
              </a:spcAft>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C925F789-5C1B-7042-8240-4B2145EBD5A6}" type="slidenum">
              <a:rPr lang="en-US" smtClean="0"/>
              <a:t>10</a:t>
            </a:fld>
            <a:endParaRPr lang="en-US"/>
          </a:p>
        </p:txBody>
      </p:sp>
    </p:spTree>
    <p:extLst>
      <p:ext uri="{BB962C8B-B14F-4D97-AF65-F5344CB8AC3E}">
        <p14:creationId xmlns:p14="http://schemas.microsoft.com/office/powerpoint/2010/main" val="1600521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emf"/><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9.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bg1"/>
        </a:solidFill>
        <a:effectLst/>
      </p:bgPr>
    </p:bg>
    <p:spTree>
      <p:nvGrpSpPr>
        <p:cNvPr id="1" name=""/>
        <p:cNvGrpSpPr/>
        <p:nvPr/>
      </p:nvGrpSpPr>
      <p:grpSpPr>
        <a:xfrm>
          <a:off x="0" y="0"/>
          <a:ext cx="0" cy="0"/>
          <a:chOff x="0" y="0"/>
          <a:chExt cx="0" cy="0"/>
        </a:xfrm>
      </p:grpSpPr>
      <p:pic>
        <p:nvPicPr>
          <p:cNvPr id="8" name="Picture 7" descr="Two smiling women stand next to each other. The woman on the right is wearing a reddish-purple head scarf and warmly embraces the other woman.">
            <a:extLst>
              <a:ext uri="{FF2B5EF4-FFF2-40B4-BE49-F238E27FC236}">
                <a16:creationId xmlns:a16="http://schemas.microsoft.com/office/drawing/2014/main" id="{3D1264B6-7153-EF42-E30F-4D5BA6990FA6}"/>
              </a:ext>
            </a:extLst>
          </p:cNvPr>
          <p:cNvPicPr>
            <a:picLocks noChangeAspect="1"/>
          </p:cNvPicPr>
          <p:nvPr userDrawn="1"/>
        </p:nvPicPr>
        <p:blipFill rotWithShape="1">
          <a:blip r:embed="rId2" cstate="print">
            <a:alphaModFix amt="90000"/>
            <a:extLst>
              <a:ext uri="{28A0092B-C50C-407E-A947-70E740481C1C}">
                <a14:useLocalDpi xmlns:a14="http://schemas.microsoft.com/office/drawing/2010/main"/>
              </a:ext>
            </a:extLst>
          </a:blip>
          <a:srcRect l="14018" t="6581" r="14820"/>
          <a:stretch/>
        </p:blipFill>
        <p:spPr>
          <a:xfrm>
            <a:off x="-1" y="-1"/>
            <a:ext cx="9144001" cy="6844257"/>
          </a:xfrm>
          <a:prstGeom prst="rect">
            <a:avLst/>
          </a:prstGeom>
          <a:solidFill>
            <a:schemeClr val="bg1"/>
          </a:solidFill>
        </p:spPr>
      </p:pic>
      <p:sp>
        <p:nvSpPr>
          <p:cNvPr id="2" name="Holder 2"/>
          <p:cNvSpPr>
            <a:spLocks noGrp="1"/>
          </p:cNvSpPr>
          <p:nvPr>
            <p:ph type="title" hasCustomPrompt="1"/>
          </p:nvPr>
        </p:nvSpPr>
        <p:spPr>
          <a:xfrm>
            <a:off x="1563500" y="2257537"/>
            <a:ext cx="6882933" cy="1979311"/>
          </a:xfrm>
          <a:prstGeom prst="rect">
            <a:avLst/>
          </a:prstGeom>
        </p:spPr>
        <p:txBody>
          <a:bodyPr lIns="0" tIns="0" rIns="0" bIns="0" anchor="b" anchorCtr="0"/>
          <a:lstStyle>
            <a:lvl1pPr>
              <a:lnSpc>
                <a:spcPct val="80000"/>
              </a:lnSpc>
              <a:defRPr sz="4400" b="1" i="0">
                <a:solidFill>
                  <a:schemeClr val="bg2"/>
                </a:solidFill>
                <a:latin typeface="Figtree" pitchFamily="2" charset="0"/>
                <a:cs typeface="Calibri" panose="020F0502020204030204" pitchFamily="34" charset="0"/>
              </a:defRPr>
            </a:lvl1pPr>
          </a:lstStyle>
          <a:p>
            <a:r>
              <a:rPr lang="en-US"/>
              <a:t>Your presentation title goes here</a:t>
            </a:r>
            <a:endParaRPr/>
          </a:p>
        </p:txBody>
      </p:sp>
      <p:sp>
        <p:nvSpPr>
          <p:cNvPr id="14" name="Holder 3">
            <a:extLst>
              <a:ext uri="{FF2B5EF4-FFF2-40B4-BE49-F238E27FC236}">
                <a16:creationId xmlns:a16="http://schemas.microsoft.com/office/drawing/2014/main" id="{E0146528-046A-9679-28EF-107CF1B051E4}"/>
              </a:ext>
            </a:extLst>
          </p:cNvPr>
          <p:cNvSpPr>
            <a:spLocks noGrp="1"/>
          </p:cNvSpPr>
          <p:nvPr>
            <p:ph type="body" idx="1" hasCustomPrompt="1"/>
          </p:nvPr>
        </p:nvSpPr>
        <p:spPr>
          <a:xfrm>
            <a:off x="1563502" y="4532675"/>
            <a:ext cx="6882932" cy="514664"/>
          </a:xfrm>
          <a:prstGeom prst="rect">
            <a:avLst/>
          </a:prstGeom>
        </p:spPr>
        <p:txBody>
          <a:bodyPr lIns="0" tIns="0" rIns="0" bIns="0"/>
          <a:lstStyle>
            <a:lvl1pPr>
              <a:lnSpc>
                <a:spcPct val="80000"/>
              </a:lnSpc>
              <a:defRPr sz="2400" b="1" i="0">
                <a:solidFill>
                  <a:schemeClr val="bg2"/>
                </a:solidFill>
                <a:latin typeface="Figtree" pitchFamily="2" charset="0"/>
                <a:cs typeface="Arial"/>
              </a:defRPr>
            </a:lvl1pPr>
          </a:lstStyle>
          <a:p>
            <a:r>
              <a:rPr lang="en-US"/>
              <a:t>Subtitle</a:t>
            </a:r>
            <a:endParaRPr/>
          </a:p>
        </p:txBody>
      </p:sp>
      <p:sp>
        <p:nvSpPr>
          <p:cNvPr id="15" name="Holder 3">
            <a:extLst>
              <a:ext uri="{FF2B5EF4-FFF2-40B4-BE49-F238E27FC236}">
                <a16:creationId xmlns:a16="http://schemas.microsoft.com/office/drawing/2014/main" id="{60E3CE3A-D99F-5F7E-8679-D838F49CBEB1}"/>
              </a:ext>
            </a:extLst>
          </p:cNvPr>
          <p:cNvSpPr>
            <a:spLocks noGrp="1"/>
          </p:cNvSpPr>
          <p:nvPr>
            <p:ph type="body" idx="10" hasCustomPrompt="1"/>
          </p:nvPr>
        </p:nvSpPr>
        <p:spPr>
          <a:xfrm>
            <a:off x="1563501" y="5777254"/>
            <a:ext cx="3008500" cy="324715"/>
          </a:xfrm>
          <a:prstGeom prst="rect">
            <a:avLst/>
          </a:prstGeom>
        </p:spPr>
        <p:txBody>
          <a:bodyPr lIns="0" tIns="0" rIns="0" bIns="0" anchor="b" anchorCtr="0"/>
          <a:lstStyle>
            <a:lvl1pPr>
              <a:defRPr sz="1200" b="1" i="0">
                <a:solidFill>
                  <a:schemeClr val="bg2"/>
                </a:solidFill>
                <a:latin typeface="Figtree" pitchFamily="2" charset="0"/>
                <a:cs typeface="Arial"/>
              </a:defRPr>
            </a:lvl1pPr>
          </a:lstStyle>
          <a:p>
            <a:fld id="{5AEAA005-6028-CA44-BEF1-FD4E3F15B072}" type="datetime4">
              <a:rPr lang="en-US" smtClean="0"/>
              <a:t>March 7, 2023</a:t>
            </a:fld>
            <a:endParaRPr/>
          </a:p>
        </p:txBody>
      </p:sp>
      <p:grpSp>
        <p:nvGrpSpPr>
          <p:cNvPr id="13" name="Group 12">
            <a:extLst>
              <a:ext uri="{FF2B5EF4-FFF2-40B4-BE49-F238E27FC236}">
                <a16:creationId xmlns:a16="http://schemas.microsoft.com/office/drawing/2014/main" id="{FF76B19A-5BE5-11CF-DA3A-632374836699}"/>
              </a:ext>
              <a:ext uri="{C183D7F6-B498-43B3-948B-1728B52AA6E4}">
                <adec:decorative xmlns:adec="http://schemas.microsoft.com/office/drawing/2017/decorative" val="1"/>
              </a:ext>
            </a:extLst>
          </p:cNvPr>
          <p:cNvGrpSpPr/>
          <p:nvPr userDrawn="1"/>
        </p:nvGrpSpPr>
        <p:grpSpPr>
          <a:xfrm>
            <a:off x="0" y="-11335"/>
            <a:ext cx="1288315" cy="6904398"/>
            <a:chOff x="0" y="-16625"/>
            <a:chExt cx="2519371" cy="10126450"/>
          </a:xfrm>
        </p:grpSpPr>
        <p:pic>
          <p:nvPicPr>
            <p:cNvPr id="16" name="Picture 15">
              <a:extLst>
                <a:ext uri="{FF2B5EF4-FFF2-40B4-BE49-F238E27FC236}">
                  <a16:creationId xmlns:a16="http://schemas.microsoft.com/office/drawing/2014/main" id="{F2C4DE01-7995-ABF2-F165-ADBD738D7D29}"/>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85062"/>
            <a:stretch/>
          </p:blipFill>
          <p:spPr>
            <a:xfrm>
              <a:off x="23491" y="0"/>
              <a:ext cx="2364501" cy="10109825"/>
            </a:xfrm>
            <a:prstGeom prst="rect">
              <a:avLst/>
            </a:prstGeom>
          </p:spPr>
        </p:pic>
        <p:pic>
          <p:nvPicPr>
            <p:cNvPr id="17" name="Picture 16" descr="Background pattern&#10;&#10;Description automatically generated">
              <a:extLst>
                <a:ext uri="{FF2B5EF4-FFF2-40B4-BE49-F238E27FC236}">
                  <a16:creationId xmlns:a16="http://schemas.microsoft.com/office/drawing/2014/main" id="{09B75C8A-E1A3-7796-421C-5633B20A9B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6625"/>
              <a:ext cx="2519371" cy="10107386"/>
            </a:xfrm>
            <a:prstGeom prst="rect">
              <a:avLst/>
            </a:prstGeom>
          </p:spPr>
        </p:pic>
      </p:grpSp>
      <p:grpSp>
        <p:nvGrpSpPr>
          <p:cNvPr id="5" name="Group 4">
            <a:extLst>
              <a:ext uri="{FF2B5EF4-FFF2-40B4-BE49-F238E27FC236}">
                <a16:creationId xmlns:a16="http://schemas.microsoft.com/office/drawing/2014/main" id="{8690C6B2-92AA-6940-4D70-0CAED09BDA89}"/>
              </a:ext>
              <a:ext uri="{C183D7F6-B498-43B3-948B-1728B52AA6E4}">
                <adec:decorative xmlns:adec="http://schemas.microsoft.com/office/drawing/2017/decorative" val="1"/>
              </a:ext>
            </a:extLst>
          </p:cNvPr>
          <p:cNvGrpSpPr/>
          <p:nvPr userDrawn="1"/>
        </p:nvGrpSpPr>
        <p:grpSpPr>
          <a:xfrm>
            <a:off x="0" y="0"/>
            <a:ext cx="1226927" cy="6893063"/>
            <a:chOff x="0" y="0"/>
            <a:chExt cx="1226927" cy="6893063"/>
          </a:xfrm>
        </p:grpSpPr>
        <p:sp>
          <p:nvSpPr>
            <p:cNvPr id="6" name="Freeform 5">
              <a:extLst>
                <a:ext uri="{FF2B5EF4-FFF2-40B4-BE49-F238E27FC236}">
                  <a16:creationId xmlns:a16="http://schemas.microsoft.com/office/drawing/2014/main" id="{7340DFA8-8F64-9E2B-8AE7-4E4726371B03}"/>
                </a:ext>
              </a:extLst>
            </p:cNvPr>
            <p:cNvSpPr/>
            <p:nvPr userDrawn="1"/>
          </p:nvSpPr>
          <p:spPr>
            <a:xfrm>
              <a:off x="0" y="1"/>
              <a:ext cx="1226927" cy="6858000"/>
            </a:xfrm>
            <a:custGeom>
              <a:avLst/>
              <a:gdLst>
                <a:gd name="connsiteX0" fmla="*/ 0 w 2267951"/>
                <a:gd name="connsiteY0" fmla="*/ 0 h 9590007"/>
                <a:gd name="connsiteX1" fmla="*/ 2267951 w 2267951"/>
                <a:gd name="connsiteY1" fmla="*/ 0 h 9590007"/>
                <a:gd name="connsiteX2" fmla="*/ 2147497 w 2267951"/>
                <a:gd name="connsiteY2" fmla="*/ 204981 h 9590007"/>
                <a:gd name="connsiteX3" fmla="*/ 2139418 w 2267951"/>
                <a:gd name="connsiteY3" fmla="*/ 9396843 h 9590007"/>
                <a:gd name="connsiteX4" fmla="*/ 2247026 w 2267951"/>
                <a:gd name="connsiteY4" fmla="*/ 9590007 h 9590007"/>
                <a:gd name="connsiteX5" fmla="*/ 0 w 2267951"/>
                <a:gd name="connsiteY5" fmla="*/ 9590007 h 9590007"/>
                <a:gd name="connsiteX6" fmla="*/ 0 w 2267951"/>
                <a:gd name="connsiteY6" fmla="*/ 0 h 95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951" h="9590007">
                  <a:moveTo>
                    <a:pt x="0" y="0"/>
                  </a:moveTo>
                  <a:lnTo>
                    <a:pt x="2267951" y="0"/>
                  </a:lnTo>
                  <a:lnTo>
                    <a:pt x="2147497" y="204981"/>
                  </a:lnTo>
                  <a:cubicBezTo>
                    <a:pt x="702296" y="2783089"/>
                    <a:pt x="664918" y="6623175"/>
                    <a:pt x="2139418" y="9396843"/>
                  </a:cubicBezTo>
                  <a:lnTo>
                    <a:pt x="2247026" y="9590007"/>
                  </a:lnTo>
                  <a:lnTo>
                    <a:pt x="0" y="959000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7"/>
            </a:p>
          </p:txBody>
        </p:sp>
        <p:pic>
          <p:nvPicPr>
            <p:cNvPr id="4" name="Picture 3">
              <a:extLst>
                <a:ext uri="{FF2B5EF4-FFF2-40B4-BE49-F238E27FC236}">
                  <a16:creationId xmlns:a16="http://schemas.microsoft.com/office/drawing/2014/main" id="{35F578F9-FFA6-1EDA-FDA7-957B1303635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386" t="5514" r="7386" b="5514"/>
            <a:stretch/>
          </p:blipFill>
          <p:spPr>
            <a:xfrm>
              <a:off x="307075" y="0"/>
              <a:ext cx="834717" cy="6893063"/>
            </a:xfrm>
            <a:prstGeom prst="rect">
              <a:avLst/>
            </a:prstGeom>
          </p:spPr>
        </p:pic>
      </p:grpSp>
      <p:pic>
        <p:nvPicPr>
          <p:cNvPr id="3" name="Picture 2">
            <a:extLst>
              <a:ext uri="{FF2B5EF4-FFF2-40B4-BE49-F238E27FC236}">
                <a16:creationId xmlns:a16="http://schemas.microsoft.com/office/drawing/2014/main" id="{06A2A5E3-6105-6385-9D6D-0CCA46C5005E}"/>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6511295" y="5343166"/>
            <a:ext cx="1935138" cy="975755"/>
          </a:xfrm>
          <a:prstGeom prst="rect">
            <a:avLst/>
          </a:prstGeom>
          <a:effectLst/>
        </p:spPr>
      </p:pic>
      <p:grpSp>
        <p:nvGrpSpPr>
          <p:cNvPr id="7" name="Group 6">
            <a:extLst>
              <a:ext uri="{FF2B5EF4-FFF2-40B4-BE49-F238E27FC236}">
                <a16:creationId xmlns:a16="http://schemas.microsoft.com/office/drawing/2014/main" id="{A1FA54C0-53AF-1E17-64A6-19CF8BFDC10D}"/>
              </a:ext>
            </a:extLst>
          </p:cNvPr>
          <p:cNvGrpSpPr/>
          <p:nvPr userDrawn="1"/>
        </p:nvGrpSpPr>
        <p:grpSpPr>
          <a:xfrm>
            <a:off x="-694611" y="0"/>
            <a:ext cx="587020" cy="5898342"/>
            <a:chOff x="-694611" y="0"/>
            <a:chExt cx="587020" cy="5898342"/>
          </a:xfrm>
        </p:grpSpPr>
        <p:sp>
          <p:nvSpPr>
            <p:cNvPr id="9" name="Rectangle 8">
              <a:extLst>
                <a:ext uri="{FF2B5EF4-FFF2-40B4-BE49-F238E27FC236}">
                  <a16:creationId xmlns:a16="http://schemas.microsoft.com/office/drawing/2014/main" id="{DAA0E08A-DC52-E6C9-265D-8CB3DBCE80B7}"/>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5A3C02-7C26-3702-A0B8-1A13FC135504}"/>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FF87DF4-12B1-FB94-63F1-BCF507C6A742}"/>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A5FD35-2F79-3510-0EA3-8B95CCC5AAA1}"/>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A04E72D-F435-CBAD-57F7-03C9B24DA90C}"/>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D32C32-8FFD-A3FF-1CBC-CC3175322581}"/>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028566-2970-3FBA-0C7F-9201FC98ED59}"/>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DD4673B-FB6D-7A43-D407-2579453267B7}"/>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F60D52-3B01-7CAB-677F-12FCF0CEB549}"/>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27BEE3-9527-C24B-47B1-CF0D9FF59242}"/>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19190A4-5D14-5BA3-D681-6EAA000B0ED8}"/>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60C7477-5D3F-4880-F569-1CAAF60989C8}"/>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94C8F52-5733-087D-96E3-349E49A92E22}"/>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52682992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ontent Page - List">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2A0A96-1373-8853-115F-4F802EB2D610}"/>
              </a:ext>
              <a:ext uri="{C183D7F6-B498-43B3-948B-1728B52AA6E4}">
                <adec:decorative xmlns:adec="http://schemas.microsoft.com/office/drawing/2017/decorative" val="1"/>
              </a:ext>
            </a:extLst>
          </p:cNvPr>
          <p:cNvPicPr>
            <a:picLocks noChangeAspect="1"/>
          </p:cNvPicPr>
          <p:nvPr userDrawn="1"/>
        </p:nvPicPr>
        <p:blipFill rotWithShape="1">
          <a:blip r:embed="rId2"/>
          <a:srcRect l="2458" t="5932" r="13644" b="10169"/>
          <a:stretch/>
        </p:blipFill>
        <p:spPr>
          <a:xfrm>
            <a:off x="7000875" y="0"/>
            <a:ext cx="2143125" cy="6858000"/>
          </a:xfrm>
          <a:prstGeom prst="rect">
            <a:avLst/>
          </a:prstGeom>
        </p:spPr>
      </p:pic>
      <p:sp>
        <p:nvSpPr>
          <p:cNvPr id="4" name="Title 3">
            <a:extLst>
              <a:ext uri="{FF2B5EF4-FFF2-40B4-BE49-F238E27FC236}">
                <a16:creationId xmlns:a16="http://schemas.microsoft.com/office/drawing/2014/main" id="{389CAD84-DBAA-F89D-C4CA-0072EC01AEEB}"/>
              </a:ext>
            </a:extLst>
          </p:cNvPr>
          <p:cNvSpPr>
            <a:spLocks noGrp="1"/>
          </p:cNvSpPr>
          <p:nvPr>
            <p:ph type="title"/>
          </p:nvPr>
        </p:nvSpPr>
        <p:spPr>
          <a:xfrm>
            <a:off x="584489" y="810491"/>
            <a:ext cx="2913451" cy="4987636"/>
          </a:xfrm>
          <a:prstGeom prst="rect">
            <a:avLst/>
          </a:prstGeom>
        </p:spPr>
        <p:txBody>
          <a:bodyPr lIns="0" tIns="0" rIns="0" bIns="0"/>
          <a:lstStyle>
            <a:lvl1pPr>
              <a:lnSpc>
                <a:spcPts val="3068"/>
              </a:lnSpc>
              <a:spcAft>
                <a:spcPts val="921"/>
              </a:spcAft>
              <a:defRPr sz="3600" b="1">
                <a:solidFill>
                  <a:schemeClr val="bg1"/>
                </a:solidFill>
                <a:latin typeface="Figtree"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226820E8-202D-7DBC-CB3F-636C4C4B72BD}"/>
              </a:ext>
            </a:extLst>
          </p:cNvPr>
          <p:cNvSpPr>
            <a:spLocks noGrp="1"/>
          </p:cNvSpPr>
          <p:nvPr>
            <p:ph type="body" sz="quarter" idx="10"/>
          </p:nvPr>
        </p:nvSpPr>
        <p:spPr>
          <a:xfrm>
            <a:off x="3623829" y="952926"/>
            <a:ext cx="5032153" cy="948608"/>
          </a:xfrm>
          <a:prstGeom prst="rect">
            <a:avLst/>
          </a:prstGeom>
        </p:spPr>
        <p:txBody>
          <a:bodyPr lIns="0" tIns="0" rIns="0" bIns="0" anchor="ctr" anchorCtr="0"/>
          <a:lstStyle>
            <a:lvl1pPr marL="0" indent="0">
              <a:lnSpc>
                <a:spcPct val="90000"/>
              </a:lnSpc>
              <a:spcAft>
                <a:spcPts val="614"/>
              </a:spcAft>
              <a:buFont typeface="Arial" panose="020B0604020202020204" pitchFamily="34" charset="0"/>
              <a:buNone/>
              <a:defRPr sz="1800" b="1">
                <a:solidFill>
                  <a:schemeClr val="bg1"/>
                </a:solidFill>
                <a:latin typeface="Figtree" pitchFamily="2" charset="0"/>
              </a:defRPr>
            </a:lvl1pPr>
            <a:lvl2pPr marL="503345" indent="-234624">
              <a:spcAft>
                <a:spcPts val="614"/>
              </a:spcAft>
              <a:buClr>
                <a:schemeClr val="tx1">
                  <a:lumMod val="65000"/>
                  <a:lumOff val="35000"/>
                </a:schemeClr>
              </a:buClr>
              <a:buFont typeface="Arial" panose="020B0604020202020204" pitchFamily="34" charset="0"/>
              <a:buChar char="•"/>
              <a:tabLst/>
              <a:defRPr sz="1841">
                <a:solidFill>
                  <a:srgbClr val="525063"/>
                </a:solidFill>
                <a:latin typeface="Figtree" pitchFamily="2" charset="0"/>
              </a:defRPr>
            </a:lvl2pPr>
            <a:lvl3pPr marL="765572" indent="-228129">
              <a:spcAft>
                <a:spcPts val="614"/>
              </a:spcAft>
              <a:buFont typeface="Arial" panose="020B0604020202020204" pitchFamily="34" charset="0"/>
              <a:buChar char="•"/>
              <a:tabLst/>
              <a:defRPr sz="1841">
                <a:solidFill>
                  <a:srgbClr val="525063"/>
                </a:solidFill>
                <a:latin typeface="Figtree" pitchFamily="2" charset="0"/>
              </a:defRPr>
            </a:lvl3pPr>
            <a:lvl4pPr marL="1056214" indent="-250049">
              <a:spcAft>
                <a:spcPts val="614"/>
              </a:spcAft>
              <a:buFont typeface="Arial" panose="020B0604020202020204" pitchFamily="34" charset="0"/>
              <a:buChar char="•"/>
              <a:tabLst/>
              <a:defRPr sz="1841">
                <a:solidFill>
                  <a:srgbClr val="525063"/>
                </a:solidFill>
                <a:latin typeface="Figtree" pitchFamily="2" charset="0"/>
              </a:defRPr>
            </a:lvl4pPr>
            <a:lvl5pPr marL="1317629" indent="-241931">
              <a:spcAft>
                <a:spcPts val="614"/>
              </a:spcAft>
              <a:buFont typeface="Arial" panose="020B0604020202020204" pitchFamily="34" charset="0"/>
              <a:buChar char="•"/>
              <a:tabLst/>
              <a:defRPr sz="1841">
                <a:solidFill>
                  <a:srgbClr val="525063"/>
                </a:solidFill>
                <a:latin typeface="Figtree" pitchFamily="2" charset="0"/>
              </a:defRPr>
            </a:lvl5pPr>
          </a:lstStyle>
          <a:p>
            <a:pPr lvl="0"/>
            <a:r>
              <a:rPr lang="en-US"/>
              <a:t>Click to edit Master text styles</a:t>
            </a:r>
          </a:p>
        </p:txBody>
      </p:sp>
      <p:sp>
        <p:nvSpPr>
          <p:cNvPr id="20" name="Text Placeholder 2">
            <a:extLst>
              <a:ext uri="{FF2B5EF4-FFF2-40B4-BE49-F238E27FC236}">
                <a16:creationId xmlns:a16="http://schemas.microsoft.com/office/drawing/2014/main" id="{DBA8D81C-0DDB-675F-0490-2DA9C039DF8A}"/>
              </a:ext>
            </a:extLst>
          </p:cNvPr>
          <p:cNvSpPr>
            <a:spLocks noGrp="1"/>
          </p:cNvSpPr>
          <p:nvPr>
            <p:ph type="body" sz="quarter" idx="11"/>
          </p:nvPr>
        </p:nvSpPr>
        <p:spPr>
          <a:xfrm>
            <a:off x="3623829" y="2172728"/>
            <a:ext cx="5032153" cy="948608"/>
          </a:xfrm>
          <a:prstGeom prst="rect">
            <a:avLst/>
          </a:prstGeom>
        </p:spPr>
        <p:txBody>
          <a:bodyPr lIns="0" tIns="0" rIns="0" bIns="0" anchor="ctr" anchorCtr="0"/>
          <a:lstStyle>
            <a:lvl1pPr marL="0" indent="0">
              <a:lnSpc>
                <a:spcPct val="90000"/>
              </a:lnSpc>
              <a:spcAft>
                <a:spcPts val="614"/>
              </a:spcAft>
              <a:buFont typeface="Arial" panose="020B0604020202020204" pitchFamily="34" charset="0"/>
              <a:buNone/>
              <a:defRPr sz="1800" b="1">
                <a:solidFill>
                  <a:schemeClr val="bg1"/>
                </a:solidFill>
                <a:latin typeface="Figtree" pitchFamily="2" charset="0"/>
              </a:defRPr>
            </a:lvl1pPr>
            <a:lvl2pPr marL="503345" indent="-234624">
              <a:spcAft>
                <a:spcPts val="614"/>
              </a:spcAft>
              <a:buClr>
                <a:schemeClr val="tx1">
                  <a:lumMod val="65000"/>
                  <a:lumOff val="35000"/>
                </a:schemeClr>
              </a:buClr>
              <a:buFont typeface="Arial" panose="020B0604020202020204" pitchFamily="34" charset="0"/>
              <a:buChar char="•"/>
              <a:tabLst/>
              <a:defRPr sz="1841">
                <a:solidFill>
                  <a:srgbClr val="525063"/>
                </a:solidFill>
                <a:latin typeface="Figtree" pitchFamily="2" charset="0"/>
              </a:defRPr>
            </a:lvl2pPr>
            <a:lvl3pPr marL="765572" indent="-228129">
              <a:spcAft>
                <a:spcPts val="614"/>
              </a:spcAft>
              <a:buFont typeface="Arial" panose="020B0604020202020204" pitchFamily="34" charset="0"/>
              <a:buChar char="•"/>
              <a:tabLst/>
              <a:defRPr sz="1841">
                <a:solidFill>
                  <a:srgbClr val="525063"/>
                </a:solidFill>
                <a:latin typeface="Figtree" pitchFamily="2" charset="0"/>
              </a:defRPr>
            </a:lvl3pPr>
            <a:lvl4pPr marL="1056214" indent="-250049">
              <a:spcAft>
                <a:spcPts val="614"/>
              </a:spcAft>
              <a:buFont typeface="Arial" panose="020B0604020202020204" pitchFamily="34" charset="0"/>
              <a:buChar char="•"/>
              <a:tabLst/>
              <a:defRPr sz="1841">
                <a:solidFill>
                  <a:srgbClr val="525063"/>
                </a:solidFill>
                <a:latin typeface="Figtree" pitchFamily="2" charset="0"/>
              </a:defRPr>
            </a:lvl4pPr>
            <a:lvl5pPr marL="1317629" indent="-241931">
              <a:spcAft>
                <a:spcPts val="614"/>
              </a:spcAft>
              <a:buFont typeface="Arial" panose="020B0604020202020204" pitchFamily="34" charset="0"/>
              <a:buChar char="•"/>
              <a:tabLst/>
              <a:defRPr sz="1841">
                <a:solidFill>
                  <a:srgbClr val="525063"/>
                </a:solidFill>
                <a:latin typeface="Figtree" pitchFamily="2" charset="0"/>
              </a:defRPr>
            </a:lvl5pPr>
          </a:lstStyle>
          <a:p>
            <a:pPr lvl="0"/>
            <a:r>
              <a:rPr lang="en-US"/>
              <a:t>Click to edit Master text styles</a:t>
            </a:r>
          </a:p>
        </p:txBody>
      </p:sp>
      <p:sp>
        <p:nvSpPr>
          <p:cNvPr id="21" name="Text Placeholder 2">
            <a:extLst>
              <a:ext uri="{FF2B5EF4-FFF2-40B4-BE49-F238E27FC236}">
                <a16:creationId xmlns:a16="http://schemas.microsoft.com/office/drawing/2014/main" id="{DFD74E0C-ED7B-76ED-DCC1-6717B6718EFB}"/>
              </a:ext>
            </a:extLst>
          </p:cNvPr>
          <p:cNvSpPr>
            <a:spLocks noGrp="1"/>
          </p:cNvSpPr>
          <p:nvPr>
            <p:ph type="body" sz="quarter" idx="12"/>
          </p:nvPr>
        </p:nvSpPr>
        <p:spPr>
          <a:xfrm>
            <a:off x="3623829" y="3365424"/>
            <a:ext cx="5032153" cy="948608"/>
          </a:xfrm>
          <a:prstGeom prst="rect">
            <a:avLst/>
          </a:prstGeom>
        </p:spPr>
        <p:txBody>
          <a:bodyPr lIns="0" tIns="0" rIns="0" bIns="0" anchor="ctr" anchorCtr="0"/>
          <a:lstStyle>
            <a:lvl1pPr marL="0" indent="0">
              <a:lnSpc>
                <a:spcPct val="90000"/>
              </a:lnSpc>
              <a:spcAft>
                <a:spcPts val="614"/>
              </a:spcAft>
              <a:buFont typeface="Arial" panose="020B0604020202020204" pitchFamily="34" charset="0"/>
              <a:buNone/>
              <a:defRPr sz="1800" b="1">
                <a:solidFill>
                  <a:schemeClr val="bg1"/>
                </a:solidFill>
                <a:latin typeface="Figtree" pitchFamily="2" charset="0"/>
              </a:defRPr>
            </a:lvl1pPr>
            <a:lvl2pPr marL="503345" indent="-234624">
              <a:spcAft>
                <a:spcPts val="614"/>
              </a:spcAft>
              <a:buClr>
                <a:schemeClr val="tx1">
                  <a:lumMod val="65000"/>
                  <a:lumOff val="35000"/>
                </a:schemeClr>
              </a:buClr>
              <a:buFont typeface="Arial" panose="020B0604020202020204" pitchFamily="34" charset="0"/>
              <a:buChar char="•"/>
              <a:tabLst/>
              <a:defRPr sz="1841">
                <a:solidFill>
                  <a:srgbClr val="525063"/>
                </a:solidFill>
                <a:latin typeface="Figtree" pitchFamily="2" charset="0"/>
              </a:defRPr>
            </a:lvl2pPr>
            <a:lvl3pPr marL="765572" indent="-228129">
              <a:spcAft>
                <a:spcPts val="614"/>
              </a:spcAft>
              <a:buFont typeface="Arial" panose="020B0604020202020204" pitchFamily="34" charset="0"/>
              <a:buChar char="•"/>
              <a:tabLst/>
              <a:defRPr sz="1841">
                <a:solidFill>
                  <a:srgbClr val="525063"/>
                </a:solidFill>
                <a:latin typeface="Figtree" pitchFamily="2" charset="0"/>
              </a:defRPr>
            </a:lvl3pPr>
            <a:lvl4pPr marL="1056214" indent="-250049">
              <a:spcAft>
                <a:spcPts val="614"/>
              </a:spcAft>
              <a:buFont typeface="Arial" panose="020B0604020202020204" pitchFamily="34" charset="0"/>
              <a:buChar char="•"/>
              <a:tabLst/>
              <a:defRPr sz="1841">
                <a:solidFill>
                  <a:srgbClr val="525063"/>
                </a:solidFill>
                <a:latin typeface="Figtree" pitchFamily="2" charset="0"/>
              </a:defRPr>
            </a:lvl4pPr>
            <a:lvl5pPr marL="1317629" indent="-241931">
              <a:spcAft>
                <a:spcPts val="614"/>
              </a:spcAft>
              <a:buFont typeface="Arial" panose="020B0604020202020204" pitchFamily="34" charset="0"/>
              <a:buChar char="•"/>
              <a:tabLst/>
              <a:defRPr sz="1841">
                <a:solidFill>
                  <a:srgbClr val="525063"/>
                </a:solidFill>
                <a:latin typeface="Figtree" pitchFamily="2" charset="0"/>
              </a:defRPr>
            </a:lvl5pPr>
          </a:lstStyle>
          <a:p>
            <a:pPr lvl="0"/>
            <a:r>
              <a:rPr lang="en-US"/>
              <a:t>Click to edit Master text styles</a:t>
            </a:r>
          </a:p>
        </p:txBody>
      </p:sp>
      <p:sp>
        <p:nvSpPr>
          <p:cNvPr id="22" name="Text Placeholder 2">
            <a:extLst>
              <a:ext uri="{FF2B5EF4-FFF2-40B4-BE49-F238E27FC236}">
                <a16:creationId xmlns:a16="http://schemas.microsoft.com/office/drawing/2014/main" id="{DA558897-47F8-431C-8FAE-CF6167B997DB}"/>
              </a:ext>
            </a:extLst>
          </p:cNvPr>
          <p:cNvSpPr>
            <a:spLocks noGrp="1"/>
          </p:cNvSpPr>
          <p:nvPr>
            <p:ph type="body" sz="quarter" idx="13"/>
          </p:nvPr>
        </p:nvSpPr>
        <p:spPr>
          <a:xfrm>
            <a:off x="3623829" y="4558120"/>
            <a:ext cx="5032153" cy="948608"/>
          </a:xfrm>
          <a:prstGeom prst="rect">
            <a:avLst/>
          </a:prstGeom>
        </p:spPr>
        <p:txBody>
          <a:bodyPr lIns="0" tIns="0" rIns="0" bIns="0" anchor="ctr" anchorCtr="0"/>
          <a:lstStyle>
            <a:lvl1pPr marL="0" indent="0">
              <a:lnSpc>
                <a:spcPct val="90000"/>
              </a:lnSpc>
              <a:spcAft>
                <a:spcPts val="614"/>
              </a:spcAft>
              <a:buFont typeface="Arial" panose="020B0604020202020204" pitchFamily="34" charset="0"/>
              <a:buNone/>
              <a:defRPr sz="1800" b="1">
                <a:solidFill>
                  <a:schemeClr val="bg1"/>
                </a:solidFill>
                <a:latin typeface="Figtree" pitchFamily="2" charset="0"/>
              </a:defRPr>
            </a:lvl1pPr>
            <a:lvl2pPr marL="503345" indent="-234624">
              <a:spcAft>
                <a:spcPts val="614"/>
              </a:spcAft>
              <a:buClr>
                <a:schemeClr val="tx1">
                  <a:lumMod val="65000"/>
                  <a:lumOff val="35000"/>
                </a:schemeClr>
              </a:buClr>
              <a:buFont typeface="Arial" panose="020B0604020202020204" pitchFamily="34" charset="0"/>
              <a:buChar char="•"/>
              <a:tabLst/>
              <a:defRPr sz="1841">
                <a:solidFill>
                  <a:srgbClr val="525063"/>
                </a:solidFill>
                <a:latin typeface="Figtree" pitchFamily="2" charset="0"/>
              </a:defRPr>
            </a:lvl2pPr>
            <a:lvl3pPr marL="765572" indent="-228129">
              <a:spcAft>
                <a:spcPts val="614"/>
              </a:spcAft>
              <a:buFont typeface="Arial" panose="020B0604020202020204" pitchFamily="34" charset="0"/>
              <a:buChar char="•"/>
              <a:tabLst/>
              <a:defRPr sz="1841">
                <a:solidFill>
                  <a:srgbClr val="525063"/>
                </a:solidFill>
                <a:latin typeface="Figtree" pitchFamily="2" charset="0"/>
              </a:defRPr>
            </a:lvl3pPr>
            <a:lvl4pPr marL="1056214" indent="-250049">
              <a:spcAft>
                <a:spcPts val="614"/>
              </a:spcAft>
              <a:buFont typeface="Arial" panose="020B0604020202020204" pitchFamily="34" charset="0"/>
              <a:buChar char="•"/>
              <a:tabLst/>
              <a:defRPr sz="1841">
                <a:solidFill>
                  <a:srgbClr val="525063"/>
                </a:solidFill>
                <a:latin typeface="Figtree" pitchFamily="2" charset="0"/>
              </a:defRPr>
            </a:lvl4pPr>
            <a:lvl5pPr marL="1317629" indent="-241931">
              <a:spcAft>
                <a:spcPts val="614"/>
              </a:spcAft>
              <a:buFont typeface="Arial" panose="020B0604020202020204" pitchFamily="34" charset="0"/>
              <a:buChar char="•"/>
              <a:tabLst/>
              <a:defRPr sz="1841">
                <a:solidFill>
                  <a:srgbClr val="525063"/>
                </a:solidFill>
                <a:latin typeface="Figtree" pitchFamily="2" charset="0"/>
              </a:defRPr>
            </a:lvl5pPr>
          </a:lstStyle>
          <a:p>
            <a:pPr lvl="0"/>
            <a:r>
              <a:rPr lang="en-US"/>
              <a:t>Click to edit Master text styles</a:t>
            </a:r>
          </a:p>
        </p:txBody>
      </p:sp>
      <p:sp>
        <p:nvSpPr>
          <p:cNvPr id="6" name="Holder 6"/>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tx1"/>
                </a:solidFill>
                <a:latin typeface="Figtree" pitchFamily="2" charset="0"/>
              </a:defRPr>
            </a:lvl1p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9236BBEC-62E9-1E8D-5D1F-DBF74EF022E7}"/>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87" r="-187"/>
          <a:stretch/>
        </p:blipFill>
        <p:spPr>
          <a:xfrm>
            <a:off x="544759" y="6086424"/>
            <a:ext cx="819772" cy="411829"/>
          </a:xfrm>
          <a:prstGeom prst="rect">
            <a:avLst/>
          </a:prstGeom>
        </p:spPr>
      </p:pic>
      <p:grpSp>
        <p:nvGrpSpPr>
          <p:cNvPr id="2" name="Group 1">
            <a:extLst>
              <a:ext uri="{FF2B5EF4-FFF2-40B4-BE49-F238E27FC236}">
                <a16:creationId xmlns:a16="http://schemas.microsoft.com/office/drawing/2014/main" id="{36307E0E-2DEA-9ED6-84EA-1813F6C0B59F}"/>
              </a:ext>
            </a:extLst>
          </p:cNvPr>
          <p:cNvGrpSpPr/>
          <p:nvPr userDrawn="1"/>
        </p:nvGrpSpPr>
        <p:grpSpPr>
          <a:xfrm>
            <a:off x="-694611" y="0"/>
            <a:ext cx="587020" cy="5898342"/>
            <a:chOff x="-694611" y="0"/>
            <a:chExt cx="587020" cy="5898342"/>
          </a:xfrm>
        </p:grpSpPr>
        <p:sp>
          <p:nvSpPr>
            <p:cNvPr id="8" name="Rectangle 7">
              <a:extLst>
                <a:ext uri="{FF2B5EF4-FFF2-40B4-BE49-F238E27FC236}">
                  <a16:creationId xmlns:a16="http://schemas.microsoft.com/office/drawing/2014/main" id="{601356F7-4192-EBC3-14C8-499FF261F0AC}"/>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E15F33-D253-9CA2-C700-B9F25E904906}"/>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094D27-142F-16F6-A1E7-A525190776B9}"/>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7A5A37-E4AE-67F4-9624-465975EB1EA7}"/>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CC2A65-D727-4C55-E947-59B1DC361776}"/>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144D1-066E-A281-59B9-E1ABBAFCCDAF}"/>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CB2028-5D1A-EB59-8B55-DB156BBF4A1D}"/>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E1F1BC5-2BE9-CE15-FA70-CE91901BAC20}"/>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6069823-159D-4220-187C-F7F0AA755C39}"/>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DDBEA55-D036-CD46-0286-52D3E5D37E56}"/>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0E065B7-E998-3405-6F9D-E37F14A2DE9C}"/>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498696-6111-824F-1920-BBDED9D835C9}"/>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5641577-05F0-D698-6A5E-DD0E451F4215}"/>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30364463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Page - 1 Column v2">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1F485-5E47-97D2-F40A-B6349E49DA56}"/>
              </a:ext>
              <a:ext uri="{C183D7F6-B498-43B3-948B-1728B52AA6E4}">
                <adec:decorative xmlns:adec="http://schemas.microsoft.com/office/drawing/2017/decorative" val="1"/>
              </a:ext>
            </a:extLst>
          </p:cNvPr>
          <p:cNvPicPr>
            <a:picLocks noChangeAspect="1"/>
          </p:cNvPicPr>
          <p:nvPr userDrawn="1"/>
        </p:nvPicPr>
        <p:blipFill rotWithShape="1">
          <a:blip r:embed="rId2"/>
          <a:srcRect l="2458" t="5932" r="13644" b="10169"/>
          <a:stretch/>
        </p:blipFill>
        <p:spPr>
          <a:xfrm>
            <a:off x="7000875" y="0"/>
            <a:ext cx="2143125" cy="6858000"/>
          </a:xfrm>
          <a:prstGeom prst="rect">
            <a:avLst/>
          </a:prstGeom>
        </p:spPr>
      </p:pic>
      <p:sp>
        <p:nvSpPr>
          <p:cNvPr id="4" name="Title 3">
            <a:extLst>
              <a:ext uri="{FF2B5EF4-FFF2-40B4-BE49-F238E27FC236}">
                <a16:creationId xmlns:a16="http://schemas.microsoft.com/office/drawing/2014/main" id="{389CAD84-DBAA-F89D-C4CA-0072EC01AEEB}"/>
              </a:ext>
            </a:extLst>
          </p:cNvPr>
          <p:cNvSpPr>
            <a:spLocks noGrp="1"/>
          </p:cNvSpPr>
          <p:nvPr>
            <p:ph type="title"/>
          </p:nvPr>
        </p:nvSpPr>
        <p:spPr>
          <a:xfrm>
            <a:off x="584358" y="810491"/>
            <a:ext cx="8102585" cy="775158"/>
          </a:xfrm>
          <a:prstGeom prst="rect">
            <a:avLst/>
          </a:prstGeom>
        </p:spPr>
        <p:txBody>
          <a:bodyPr lIns="0" tIns="0" rIns="0" bIns="0"/>
          <a:lstStyle>
            <a:lvl1pPr>
              <a:lnSpc>
                <a:spcPts val="3068"/>
              </a:lnSpc>
              <a:spcAft>
                <a:spcPts val="921"/>
              </a:spcAft>
              <a:defRPr sz="3600" b="1">
                <a:solidFill>
                  <a:schemeClr val="bg1"/>
                </a:solidFill>
                <a:latin typeface="Figtree"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226820E8-202D-7DBC-CB3F-636C4C4B72BD}"/>
              </a:ext>
            </a:extLst>
          </p:cNvPr>
          <p:cNvSpPr>
            <a:spLocks noGrp="1"/>
          </p:cNvSpPr>
          <p:nvPr>
            <p:ph type="body" sz="quarter" idx="10"/>
          </p:nvPr>
        </p:nvSpPr>
        <p:spPr>
          <a:xfrm>
            <a:off x="584489" y="1857376"/>
            <a:ext cx="8111663" cy="4025300"/>
          </a:xfrm>
          <a:prstGeom prst="rect">
            <a:avLst/>
          </a:prstGeom>
        </p:spPr>
        <p:txBody>
          <a:bodyPr lIns="0" tIns="0" rIns="0" bIns="0"/>
          <a:lstStyle>
            <a:lvl1pPr marL="0" indent="0">
              <a:spcAft>
                <a:spcPts val="614"/>
              </a:spcAft>
              <a:buFont typeface="Arial" panose="020B0604020202020204" pitchFamily="34" charset="0"/>
              <a:buNone/>
              <a:defRPr sz="1800">
                <a:solidFill>
                  <a:srgbClr val="525063"/>
                </a:solidFill>
                <a:latin typeface="Figtree" pitchFamily="2" charset="0"/>
              </a:defRPr>
            </a:lvl1pPr>
            <a:lvl2pPr marL="470060" indent="-201338">
              <a:spcAft>
                <a:spcPts val="614"/>
              </a:spcAft>
              <a:buClr>
                <a:schemeClr val="tx1">
                  <a:lumMod val="65000"/>
                  <a:lumOff val="35000"/>
                </a:schemeClr>
              </a:buClr>
              <a:buFont typeface="Arial" panose="020B0604020202020204" pitchFamily="34" charset="0"/>
              <a:buChar char="•"/>
              <a:tabLst/>
              <a:defRPr sz="1800">
                <a:solidFill>
                  <a:srgbClr val="525063"/>
                </a:solidFill>
                <a:latin typeface="Figtree" pitchFamily="2" charset="0"/>
              </a:defRPr>
            </a:lvl2pPr>
            <a:lvl3pPr marL="760701" indent="-223258">
              <a:spcAft>
                <a:spcPts val="614"/>
              </a:spcAft>
              <a:buFont typeface="Arial" panose="020B0604020202020204" pitchFamily="34" charset="0"/>
              <a:buChar char="•"/>
              <a:tabLst/>
              <a:defRPr sz="1800">
                <a:solidFill>
                  <a:srgbClr val="525063"/>
                </a:solidFill>
                <a:latin typeface="Figtree" pitchFamily="2" charset="0"/>
              </a:defRPr>
            </a:lvl3pPr>
            <a:lvl4pPr marL="1029423" indent="-223258">
              <a:spcAft>
                <a:spcPts val="614"/>
              </a:spcAft>
              <a:buFont typeface="Arial" panose="020B0604020202020204" pitchFamily="34" charset="0"/>
              <a:buChar char="•"/>
              <a:tabLst/>
              <a:defRPr sz="1800">
                <a:solidFill>
                  <a:srgbClr val="525063"/>
                </a:solidFill>
                <a:latin typeface="Figtree" pitchFamily="2" charset="0"/>
              </a:defRPr>
            </a:lvl4pPr>
            <a:lvl5pPr marL="1287590" indent="-211892">
              <a:spcAft>
                <a:spcPts val="614"/>
              </a:spcAft>
              <a:buFont typeface="Arial" panose="020B0604020202020204" pitchFamily="34" charset="0"/>
              <a:buChar char="•"/>
              <a:tabLst/>
              <a:defRPr sz="1800">
                <a:solidFill>
                  <a:srgbClr val="525063"/>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Holder 6"/>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tx1"/>
                </a:solidFill>
                <a:latin typeface="Figtree" pitchFamily="2" charset="0"/>
              </a:defRPr>
            </a:lvl1p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0CAAEF15-913A-6DE9-9F05-EA485EA63DA8}"/>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87" r="-187"/>
          <a:stretch/>
        </p:blipFill>
        <p:spPr>
          <a:xfrm>
            <a:off x="544759" y="6086424"/>
            <a:ext cx="819772" cy="411829"/>
          </a:xfrm>
          <a:prstGeom prst="rect">
            <a:avLst/>
          </a:prstGeom>
        </p:spPr>
      </p:pic>
      <p:grpSp>
        <p:nvGrpSpPr>
          <p:cNvPr id="7" name="Group 6">
            <a:extLst>
              <a:ext uri="{FF2B5EF4-FFF2-40B4-BE49-F238E27FC236}">
                <a16:creationId xmlns:a16="http://schemas.microsoft.com/office/drawing/2014/main" id="{9C5D29F5-B0BD-82C6-11F4-4BA54BA90B89}"/>
              </a:ext>
            </a:extLst>
          </p:cNvPr>
          <p:cNvGrpSpPr/>
          <p:nvPr userDrawn="1"/>
        </p:nvGrpSpPr>
        <p:grpSpPr>
          <a:xfrm>
            <a:off x="-694611" y="0"/>
            <a:ext cx="587020" cy="5898342"/>
            <a:chOff x="-694611" y="0"/>
            <a:chExt cx="587020" cy="5898342"/>
          </a:xfrm>
        </p:grpSpPr>
        <p:sp>
          <p:nvSpPr>
            <p:cNvPr id="8" name="Rectangle 7">
              <a:extLst>
                <a:ext uri="{FF2B5EF4-FFF2-40B4-BE49-F238E27FC236}">
                  <a16:creationId xmlns:a16="http://schemas.microsoft.com/office/drawing/2014/main" id="{0E8EBF59-5E6C-9967-EA5B-43D227C85DF9}"/>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094F51D-39A3-5A24-2D99-DECCD1DC53F8}"/>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CB3ACE-47E0-72B1-D1AF-D33CAE8478B5}"/>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7A70EC-B013-2312-AC38-804651689519}"/>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EF55E1-8807-FF4E-964E-F55E0BEC8BC8}"/>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CB79DA-EA96-23A6-2D32-2D6757F87AD2}"/>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41D3B3-31CA-62CF-DE8A-89BC5AA671E4}"/>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B203168-3FEB-FFE1-8F0A-117A9D25D375}"/>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F864150-E847-68BE-BB86-B12A8649B618}"/>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2332B6-ACE7-DB5A-409A-5286BFD16DEE}"/>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299A61-77BC-9C4C-1E2D-88B35C056FCD}"/>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EA1F31-BC2A-FEF6-F271-4C2C3CF001C2}"/>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4F9F29-703A-C2AC-C145-8165BFAB6466}"/>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35988716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Page - 2 Column">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9CAD84-DBAA-F89D-C4CA-0072EC01AEEB}"/>
              </a:ext>
            </a:extLst>
          </p:cNvPr>
          <p:cNvSpPr>
            <a:spLocks noGrp="1"/>
          </p:cNvSpPr>
          <p:nvPr>
            <p:ph type="title"/>
          </p:nvPr>
        </p:nvSpPr>
        <p:spPr>
          <a:xfrm>
            <a:off x="584489" y="810491"/>
            <a:ext cx="8111663" cy="775158"/>
          </a:xfrm>
          <a:prstGeom prst="rect">
            <a:avLst/>
          </a:prstGeom>
        </p:spPr>
        <p:txBody>
          <a:bodyPr lIns="0" tIns="0" rIns="0" bIns="0"/>
          <a:lstStyle>
            <a:lvl1pPr>
              <a:lnSpc>
                <a:spcPts val="3068"/>
              </a:lnSpc>
              <a:spcAft>
                <a:spcPts val="921"/>
              </a:spcAft>
              <a:defRPr sz="3600" b="1">
                <a:solidFill>
                  <a:schemeClr val="bg1"/>
                </a:solidFill>
                <a:latin typeface="Figtree"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826077AB-C0DA-C591-80D3-F47360EBCA98}"/>
              </a:ext>
            </a:extLst>
          </p:cNvPr>
          <p:cNvSpPr>
            <a:spLocks noGrp="1"/>
          </p:cNvSpPr>
          <p:nvPr>
            <p:ph type="body" sz="quarter" idx="10"/>
          </p:nvPr>
        </p:nvSpPr>
        <p:spPr>
          <a:xfrm>
            <a:off x="584488" y="1857376"/>
            <a:ext cx="3847884" cy="4025300"/>
          </a:xfrm>
          <a:prstGeom prst="rect">
            <a:avLst/>
          </a:prstGeom>
        </p:spPr>
        <p:txBody>
          <a:bodyPr lIns="0" tIns="0" rIns="0" bIns="0"/>
          <a:lstStyle>
            <a:lvl1pPr marL="0" indent="0">
              <a:spcAft>
                <a:spcPts val="614"/>
              </a:spcAft>
              <a:buFont typeface="Arial" panose="020B0604020202020204" pitchFamily="34" charset="0"/>
              <a:buNone/>
              <a:defRPr sz="1800">
                <a:solidFill>
                  <a:srgbClr val="525063"/>
                </a:solidFill>
                <a:latin typeface="Figtree" pitchFamily="2" charset="0"/>
              </a:defRPr>
            </a:lvl1pPr>
            <a:lvl2pPr marL="470060" indent="-201338">
              <a:spcAft>
                <a:spcPts val="614"/>
              </a:spcAft>
              <a:buClr>
                <a:schemeClr val="tx1">
                  <a:lumMod val="65000"/>
                  <a:lumOff val="35000"/>
                </a:schemeClr>
              </a:buClr>
              <a:buFont typeface="Arial" panose="020B0604020202020204" pitchFamily="34" charset="0"/>
              <a:buChar char="•"/>
              <a:tabLst/>
              <a:defRPr sz="1800">
                <a:solidFill>
                  <a:srgbClr val="525063"/>
                </a:solidFill>
                <a:latin typeface="Figtree" pitchFamily="2" charset="0"/>
              </a:defRPr>
            </a:lvl2pPr>
            <a:lvl3pPr marL="760701" indent="-223258">
              <a:spcAft>
                <a:spcPts val="614"/>
              </a:spcAft>
              <a:buFont typeface="Arial" panose="020B0604020202020204" pitchFamily="34" charset="0"/>
              <a:buChar char="•"/>
              <a:tabLst/>
              <a:defRPr sz="1800">
                <a:solidFill>
                  <a:srgbClr val="525063"/>
                </a:solidFill>
                <a:latin typeface="Figtree" pitchFamily="2" charset="0"/>
              </a:defRPr>
            </a:lvl3pPr>
            <a:lvl4pPr marL="1029423" indent="-223258">
              <a:spcAft>
                <a:spcPts val="614"/>
              </a:spcAft>
              <a:buFont typeface="Arial" panose="020B0604020202020204" pitchFamily="34" charset="0"/>
              <a:buChar char="•"/>
              <a:tabLst/>
              <a:defRPr sz="1800">
                <a:solidFill>
                  <a:srgbClr val="525063"/>
                </a:solidFill>
                <a:latin typeface="Figtree" pitchFamily="2" charset="0"/>
              </a:defRPr>
            </a:lvl4pPr>
            <a:lvl5pPr marL="1287590" indent="-211892">
              <a:spcAft>
                <a:spcPts val="614"/>
              </a:spcAft>
              <a:buFont typeface="Arial" panose="020B0604020202020204" pitchFamily="34" charset="0"/>
              <a:buChar char="•"/>
              <a:tabLst/>
              <a:defRPr sz="1800">
                <a:solidFill>
                  <a:srgbClr val="525063"/>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a:extLst>
              <a:ext uri="{FF2B5EF4-FFF2-40B4-BE49-F238E27FC236}">
                <a16:creationId xmlns:a16="http://schemas.microsoft.com/office/drawing/2014/main" id="{A5413E08-DECC-C9CE-BE0E-2F1F19322198}"/>
              </a:ext>
            </a:extLst>
          </p:cNvPr>
          <p:cNvSpPr>
            <a:spLocks noGrp="1"/>
          </p:cNvSpPr>
          <p:nvPr>
            <p:ph type="body" sz="quarter" idx="11"/>
          </p:nvPr>
        </p:nvSpPr>
        <p:spPr>
          <a:xfrm>
            <a:off x="4851255" y="1857376"/>
            <a:ext cx="3847884" cy="4025300"/>
          </a:xfrm>
          <a:prstGeom prst="rect">
            <a:avLst/>
          </a:prstGeom>
        </p:spPr>
        <p:txBody>
          <a:bodyPr lIns="0" tIns="0" rIns="0" bIns="0"/>
          <a:lstStyle>
            <a:lvl1pPr marL="0" indent="0">
              <a:spcAft>
                <a:spcPts val="614"/>
              </a:spcAft>
              <a:buFont typeface="Arial" panose="020B0604020202020204" pitchFamily="34" charset="0"/>
              <a:buNone/>
              <a:defRPr sz="1800">
                <a:solidFill>
                  <a:srgbClr val="525063"/>
                </a:solidFill>
                <a:latin typeface="Figtree" pitchFamily="2" charset="0"/>
              </a:defRPr>
            </a:lvl1pPr>
            <a:lvl2pPr marL="470060" indent="-201338">
              <a:spcAft>
                <a:spcPts val="614"/>
              </a:spcAft>
              <a:buClr>
                <a:schemeClr val="tx1">
                  <a:lumMod val="65000"/>
                  <a:lumOff val="35000"/>
                </a:schemeClr>
              </a:buClr>
              <a:buFont typeface="Arial" panose="020B0604020202020204" pitchFamily="34" charset="0"/>
              <a:buChar char="•"/>
              <a:tabLst/>
              <a:defRPr sz="1800">
                <a:solidFill>
                  <a:srgbClr val="525063"/>
                </a:solidFill>
                <a:latin typeface="Figtree" pitchFamily="2" charset="0"/>
              </a:defRPr>
            </a:lvl2pPr>
            <a:lvl3pPr marL="760701" indent="-223258">
              <a:spcAft>
                <a:spcPts val="614"/>
              </a:spcAft>
              <a:buFont typeface="Arial" panose="020B0604020202020204" pitchFamily="34" charset="0"/>
              <a:buChar char="•"/>
              <a:tabLst/>
              <a:defRPr sz="1800">
                <a:solidFill>
                  <a:srgbClr val="525063"/>
                </a:solidFill>
                <a:latin typeface="Figtree" pitchFamily="2" charset="0"/>
              </a:defRPr>
            </a:lvl3pPr>
            <a:lvl4pPr marL="1029423" indent="-223258">
              <a:spcAft>
                <a:spcPts val="614"/>
              </a:spcAft>
              <a:buFont typeface="Arial" panose="020B0604020202020204" pitchFamily="34" charset="0"/>
              <a:buChar char="•"/>
              <a:tabLst/>
              <a:defRPr sz="1800">
                <a:solidFill>
                  <a:srgbClr val="525063"/>
                </a:solidFill>
                <a:latin typeface="Figtree" pitchFamily="2" charset="0"/>
              </a:defRPr>
            </a:lvl4pPr>
            <a:lvl5pPr marL="1287590" indent="-211892">
              <a:spcAft>
                <a:spcPts val="614"/>
              </a:spcAft>
              <a:buFont typeface="Arial" panose="020B0604020202020204" pitchFamily="34" charset="0"/>
              <a:buChar char="•"/>
              <a:tabLst/>
              <a:defRPr sz="1800">
                <a:solidFill>
                  <a:srgbClr val="525063"/>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014C4F71-AE77-6A0D-0C36-F28E54D74444}"/>
              </a:ext>
              <a:ext uri="{C183D7F6-B498-43B3-948B-1728B52AA6E4}">
                <adec:decorative xmlns:adec="http://schemas.microsoft.com/office/drawing/2017/decorative" val="1"/>
              </a:ext>
            </a:extLst>
          </p:cNvPr>
          <p:cNvPicPr>
            <a:picLocks noChangeAspect="1"/>
          </p:cNvPicPr>
          <p:nvPr userDrawn="1"/>
        </p:nvPicPr>
        <p:blipFill rotWithShape="1">
          <a:blip r:embed="rId2"/>
          <a:srcRect l="2458" t="5932" r="13644" b="10169"/>
          <a:stretch/>
        </p:blipFill>
        <p:spPr>
          <a:xfrm>
            <a:off x="7000875" y="0"/>
            <a:ext cx="2143125" cy="6858000"/>
          </a:xfrm>
          <a:prstGeom prst="rect">
            <a:avLst/>
          </a:prstGeom>
        </p:spPr>
      </p:pic>
      <p:sp>
        <p:nvSpPr>
          <p:cNvPr id="6" name="Holder 6"/>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tx1"/>
                </a:solidFill>
                <a:latin typeface="Figtree" pitchFamily="2" charset="0"/>
              </a:defRPr>
            </a:lvl1pPr>
          </a:lstStyle>
          <a:p>
            <a:fld id="{B6F15528-21DE-4FAA-801E-634DDDAF4B2B}" type="slidenum">
              <a:rPr lang="en-US" smtClean="0"/>
              <a:pPr/>
              <a:t>‹#›</a:t>
            </a:fld>
            <a:endParaRPr lang="en-US"/>
          </a:p>
        </p:txBody>
      </p:sp>
      <p:pic>
        <p:nvPicPr>
          <p:cNvPr id="3" name="Picture 2">
            <a:extLst>
              <a:ext uri="{FF2B5EF4-FFF2-40B4-BE49-F238E27FC236}">
                <a16:creationId xmlns:a16="http://schemas.microsoft.com/office/drawing/2014/main" id="{495FFB05-1582-63A4-4B0C-A025306B36D9}"/>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87" r="-187"/>
          <a:stretch/>
        </p:blipFill>
        <p:spPr>
          <a:xfrm>
            <a:off x="544759" y="6086424"/>
            <a:ext cx="819772" cy="411829"/>
          </a:xfrm>
          <a:prstGeom prst="rect">
            <a:avLst/>
          </a:prstGeom>
        </p:spPr>
      </p:pic>
      <p:grpSp>
        <p:nvGrpSpPr>
          <p:cNvPr id="5" name="Group 4">
            <a:extLst>
              <a:ext uri="{FF2B5EF4-FFF2-40B4-BE49-F238E27FC236}">
                <a16:creationId xmlns:a16="http://schemas.microsoft.com/office/drawing/2014/main" id="{783B3573-C6E5-A8F2-8F83-5903466D6E12}"/>
              </a:ext>
            </a:extLst>
          </p:cNvPr>
          <p:cNvGrpSpPr/>
          <p:nvPr userDrawn="1"/>
        </p:nvGrpSpPr>
        <p:grpSpPr>
          <a:xfrm>
            <a:off x="-694611" y="0"/>
            <a:ext cx="587020" cy="5898342"/>
            <a:chOff x="-694611" y="0"/>
            <a:chExt cx="587020" cy="5898342"/>
          </a:xfrm>
        </p:grpSpPr>
        <p:sp>
          <p:nvSpPr>
            <p:cNvPr id="7" name="Rectangle 6">
              <a:extLst>
                <a:ext uri="{FF2B5EF4-FFF2-40B4-BE49-F238E27FC236}">
                  <a16:creationId xmlns:a16="http://schemas.microsoft.com/office/drawing/2014/main" id="{F73510F1-C463-97F1-545D-862017DEAFE2}"/>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CDCA58-91BA-3BF2-1F02-FAA9DD321B13}"/>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61D007-AED9-A256-F7E6-EA6B1EA44814}"/>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C5AD789-C89C-DE7B-FF76-D817CF793B41}"/>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DE69916-54A0-616A-99A6-93EAC4FCD24A}"/>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FC82F3-335F-8240-8D36-61074C48F202}"/>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1D2E40-16C2-A50E-9078-D0A5038A9486}"/>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477B48-FA19-66CE-2099-E7E03DF14F9A}"/>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FE2453F-2864-D261-11E1-F751C329A71C}"/>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56747A-1F58-AA75-ABCB-97C7B3A24C58}"/>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B9D2BD-653C-283D-8185-9A1948EE7F79}"/>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E9F1930-E8D1-F1A5-48FB-B358C64D39F9}"/>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1304772-BF45-D899-CA1F-84E07396F746}"/>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13677952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 Page - 3 Column">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2B352-EACE-06ED-5C3C-14C0DBBD2981}"/>
              </a:ext>
              <a:ext uri="{C183D7F6-B498-43B3-948B-1728B52AA6E4}">
                <adec:decorative xmlns:adec="http://schemas.microsoft.com/office/drawing/2017/decorative" val="1"/>
              </a:ext>
            </a:extLst>
          </p:cNvPr>
          <p:cNvPicPr>
            <a:picLocks noChangeAspect="1"/>
          </p:cNvPicPr>
          <p:nvPr userDrawn="1"/>
        </p:nvPicPr>
        <p:blipFill rotWithShape="1">
          <a:blip r:embed="rId2"/>
          <a:srcRect l="2458" t="5932" r="13644" b="10169"/>
          <a:stretch/>
        </p:blipFill>
        <p:spPr>
          <a:xfrm>
            <a:off x="7000875" y="0"/>
            <a:ext cx="2143125" cy="6858000"/>
          </a:xfrm>
          <a:prstGeom prst="rect">
            <a:avLst/>
          </a:prstGeom>
        </p:spPr>
      </p:pic>
      <p:sp>
        <p:nvSpPr>
          <p:cNvPr id="4" name="Title 3">
            <a:extLst>
              <a:ext uri="{FF2B5EF4-FFF2-40B4-BE49-F238E27FC236}">
                <a16:creationId xmlns:a16="http://schemas.microsoft.com/office/drawing/2014/main" id="{389CAD84-DBAA-F89D-C4CA-0072EC01AEEB}"/>
              </a:ext>
            </a:extLst>
          </p:cNvPr>
          <p:cNvSpPr>
            <a:spLocks noGrp="1"/>
          </p:cNvSpPr>
          <p:nvPr>
            <p:ph type="title"/>
          </p:nvPr>
        </p:nvSpPr>
        <p:spPr>
          <a:xfrm>
            <a:off x="584489" y="810491"/>
            <a:ext cx="8111663" cy="775158"/>
          </a:xfrm>
          <a:prstGeom prst="rect">
            <a:avLst/>
          </a:prstGeom>
        </p:spPr>
        <p:txBody>
          <a:bodyPr lIns="0" tIns="0" rIns="0" bIns="0"/>
          <a:lstStyle>
            <a:lvl1pPr>
              <a:lnSpc>
                <a:spcPts val="3068"/>
              </a:lnSpc>
              <a:spcAft>
                <a:spcPts val="921"/>
              </a:spcAft>
              <a:defRPr sz="3600" b="1">
                <a:solidFill>
                  <a:schemeClr val="bg1"/>
                </a:solidFill>
                <a:latin typeface="Figtree"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826077AB-C0DA-C591-80D3-F47360EBCA98}"/>
              </a:ext>
            </a:extLst>
          </p:cNvPr>
          <p:cNvSpPr>
            <a:spLocks noGrp="1"/>
          </p:cNvSpPr>
          <p:nvPr>
            <p:ph type="body" sz="quarter" idx="10"/>
          </p:nvPr>
        </p:nvSpPr>
        <p:spPr>
          <a:xfrm>
            <a:off x="584489" y="1857376"/>
            <a:ext cx="2490831" cy="4025300"/>
          </a:xfrm>
          <a:prstGeom prst="rect">
            <a:avLst/>
          </a:prstGeom>
        </p:spPr>
        <p:txBody>
          <a:bodyPr lIns="0" tIns="0" rIns="0" bIns="0"/>
          <a:lstStyle>
            <a:lvl1pPr marL="0" indent="0">
              <a:spcAft>
                <a:spcPts val="614"/>
              </a:spcAft>
              <a:buFont typeface="Arial" panose="020B0604020202020204" pitchFamily="34" charset="0"/>
              <a:buNone/>
              <a:defRPr sz="1800">
                <a:solidFill>
                  <a:srgbClr val="525063"/>
                </a:solidFill>
                <a:latin typeface="Figtree" pitchFamily="2" charset="0"/>
              </a:defRPr>
            </a:lvl1pPr>
            <a:lvl2pPr marL="470060" indent="-201338">
              <a:spcAft>
                <a:spcPts val="614"/>
              </a:spcAft>
              <a:buClr>
                <a:schemeClr val="tx1">
                  <a:lumMod val="65000"/>
                  <a:lumOff val="35000"/>
                </a:schemeClr>
              </a:buClr>
              <a:buFont typeface="Arial" panose="020B0604020202020204" pitchFamily="34" charset="0"/>
              <a:buChar char="•"/>
              <a:tabLst/>
              <a:defRPr sz="1800">
                <a:solidFill>
                  <a:srgbClr val="525063"/>
                </a:solidFill>
                <a:latin typeface="Figtree" pitchFamily="2" charset="0"/>
              </a:defRPr>
            </a:lvl2pPr>
            <a:lvl3pPr marL="760701" indent="-223258">
              <a:spcAft>
                <a:spcPts val="614"/>
              </a:spcAft>
              <a:buFont typeface="Arial" panose="020B0604020202020204" pitchFamily="34" charset="0"/>
              <a:buChar char="•"/>
              <a:tabLst/>
              <a:defRPr sz="1800">
                <a:solidFill>
                  <a:srgbClr val="525063"/>
                </a:solidFill>
                <a:latin typeface="Figtree" pitchFamily="2" charset="0"/>
              </a:defRPr>
            </a:lvl3pPr>
            <a:lvl4pPr marL="1029423" indent="-223258">
              <a:spcAft>
                <a:spcPts val="614"/>
              </a:spcAft>
              <a:buFont typeface="Arial" panose="020B0604020202020204" pitchFamily="34" charset="0"/>
              <a:buChar char="•"/>
              <a:tabLst/>
              <a:defRPr sz="1800">
                <a:solidFill>
                  <a:srgbClr val="525063"/>
                </a:solidFill>
                <a:latin typeface="Figtree" pitchFamily="2" charset="0"/>
              </a:defRPr>
            </a:lvl4pPr>
            <a:lvl5pPr marL="1287590" indent="-211892">
              <a:spcAft>
                <a:spcPts val="614"/>
              </a:spcAft>
              <a:buFont typeface="Arial" panose="020B0604020202020204" pitchFamily="34" charset="0"/>
              <a:buChar char="•"/>
              <a:tabLst/>
              <a:defRPr sz="1800">
                <a:solidFill>
                  <a:srgbClr val="525063"/>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FC71DAE7-B6DE-CD2E-7182-2F6BB435F0D2}"/>
              </a:ext>
            </a:extLst>
          </p:cNvPr>
          <p:cNvSpPr>
            <a:spLocks noGrp="1"/>
          </p:cNvSpPr>
          <p:nvPr>
            <p:ph type="body" sz="quarter" idx="11"/>
          </p:nvPr>
        </p:nvSpPr>
        <p:spPr>
          <a:xfrm>
            <a:off x="3394905" y="1857376"/>
            <a:ext cx="2490831" cy="4025300"/>
          </a:xfrm>
          <a:prstGeom prst="rect">
            <a:avLst/>
          </a:prstGeom>
        </p:spPr>
        <p:txBody>
          <a:bodyPr lIns="0" tIns="0" rIns="0" bIns="0"/>
          <a:lstStyle>
            <a:lvl1pPr marL="0" indent="0">
              <a:spcAft>
                <a:spcPts val="614"/>
              </a:spcAft>
              <a:buFont typeface="Arial" panose="020B0604020202020204" pitchFamily="34" charset="0"/>
              <a:buNone/>
              <a:defRPr sz="1800">
                <a:solidFill>
                  <a:srgbClr val="525063"/>
                </a:solidFill>
                <a:latin typeface="Figtree" pitchFamily="2" charset="0"/>
              </a:defRPr>
            </a:lvl1pPr>
            <a:lvl2pPr marL="470060" indent="-201338">
              <a:spcAft>
                <a:spcPts val="614"/>
              </a:spcAft>
              <a:buClr>
                <a:schemeClr val="tx1">
                  <a:lumMod val="65000"/>
                  <a:lumOff val="35000"/>
                </a:schemeClr>
              </a:buClr>
              <a:buFont typeface="Arial" panose="020B0604020202020204" pitchFamily="34" charset="0"/>
              <a:buChar char="•"/>
              <a:tabLst/>
              <a:defRPr sz="1800">
                <a:solidFill>
                  <a:srgbClr val="525063"/>
                </a:solidFill>
                <a:latin typeface="Figtree" pitchFamily="2" charset="0"/>
              </a:defRPr>
            </a:lvl2pPr>
            <a:lvl3pPr marL="760701" indent="-223258">
              <a:spcAft>
                <a:spcPts val="614"/>
              </a:spcAft>
              <a:buFont typeface="Arial" panose="020B0604020202020204" pitchFamily="34" charset="0"/>
              <a:buChar char="•"/>
              <a:tabLst/>
              <a:defRPr sz="1800">
                <a:solidFill>
                  <a:srgbClr val="525063"/>
                </a:solidFill>
                <a:latin typeface="Figtree" pitchFamily="2" charset="0"/>
              </a:defRPr>
            </a:lvl3pPr>
            <a:lvl4pPr marL="1029423" indent="-223258">
              <a:spcAft>
                <a:spcPts val="614"/>
              </a:spcAft>
              <a:buFont typeface="Arial" panose="020B0604020202020204" pitchFamily="34" charset="0"/>
              <a:buChar char="•"/>
              <a:tabLst/>
              <a:defRPr sz="1800">
                <a:solidFill>
                  <a:srgbClr val="525063"/>
                </a:solidFill>
                <a:latin typeface="Figtree" pitchFamily="2" charset="0"/>
              </a:defRPr>
            </a:lvl4pPr>
            <a:lvl5pPr marL="1287590" indent="-211892">
              <a:spcAft>
                <a:spcPts val="614"/>
              </a:spcAft>
              <a:buFont typeface="Arial" panose="020B0604020202020204" pitchFamily="34" charset="0"/>
              <a:buChar char="•"/>
              <a:tabLst/>
              <a:defRPr sz="1800">
                <a:solidFill>
                  <a:srgbClr val="525063"/>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2A0A3C01-4329-812D-E1F4-383F6720C3A7}"/>
              </a:ext>
            </a:extLst>
          </p:cNvPr>
          <p:cNvSpPr>
            <a:spLocks noGrp="1"/>
          </p:cNvSpPr>
          <p:nvPr>
            <p:ph type="body" sz="quarter" idx="12"/>
          </p:nvPr>
        </p:nvSpPr>
        <p:spPr>
          <a:xfrm>
            <a:off x="6205321" y="1857376"/>
            <a:ext cx="2490831" cy="4025300"/>
          </a:xfrm>
          <a:prstGeom prst="rect">
            <a:avLst/>
          </a:prstGeom>
        </p:spPr>
        <p:txBody>
          <a:bodyPr lIns="0" tIns="0" rIns="0" bIns="0"/>
          <a:lstStyle>
            <a:lvl1pPr marL="0" indent="0">
              <a:spcAft>
                <a:spcPts val="614"/>
              </a:spcAft>
              <a:buFont typeface="Arial" panose="020B0604020202020204" pitchFamily="34" charset="0"/>
              <a:buNone/>
              <a:defRPr sz="1800">
                <a:solidFill>
                  <a:srgbClr val="525063"/>
                </a:solidFill>
                <a:latin typeface="Figtree" pitchFamily="2" charset="0"/>
              </a:defRPr>
            </a:lvl1pPr>
            <a:lvl2pPr marL="470060" indent="-201338">
              <a:spcAft>
                <a:spcPts val="614"/>
              </a:spcAft>
              <a:buClr>
                <a:schemeClr val="tx1">
                  <a:lumMod val="65000"/>
                  <a:lumOff val="35000"/>
                </a:schemeClr>
              </a:buClr>
              <a:buFont typeface="Arial" panose="020B0604020202020204" pitchFamily="34" charset="0"/>
              <a:buChar char="•"/>
              <a:tabLst/>
              <a:defRPr sz="1800">
                <a:solidFill>
                  <a:srgbClr val="525063"/>
                </a:solidFill>
                <a:latin typeface="Figtree" pitchFamily="2" charset="0"/>
              </a:defRPr>
            </a:lvl2pPr>
            <a:lvl3pPr marL="760701" indent="-223258">
              <a:spcAft>
                <a:spcPts val="614"/>
              </a:spcAft>
              <a:buFont typeface="Arial" panose="020B0604020202020204" pitchFamily="34" charset="0"/>
              <a:buChar char="•"/>
              <a:tabLst/>
              <a:defRPr sz="1800">
                <a:solidFill>
                  <a:srgbClr val="525063"/>
                </a:solidFill>
                <a:latin typeface="Figtree" pitchFamily="2" charset="0"/>
              </a:defRPr>
            </a:lvl3pPr>
            <a:lvl4pPr marL="1029423" indent="-223258">
              <a:spcAft>
                <a:spcPts val="614"/>
              </a:spcAft>
              <a:buFont typeface="Arial" panose="020B0604020202020204" pitchFamily="34" charset="0"/>
              <a:buChar char="•"/>
              <a:tabLst/>
              <a:defRPr sz="1800">
                <a:solidFill>
                  <a:srgbClr val="525063"/>
                </a:solidFill>
                <a:latin typeface="Figtree" pitchFamily="2" charset="0"/>
              </a:defRPr>
            </a:lvl4pPr>
            <a:lvl5pPr marL="1287590" indent="-211892">
              <a:spcAft>
                <a:spcPts val="614"/>
              </a:spcAft>
              <a:buFont typeface="Arial" panose="020B0604020202020204" pitchFamily="34" charset="0"/>
              <a:buChar char="•"/>
              <a:tabLst/>
              <a:defRPr sz="1800">
                <a:solidFill>
                  <a:srgbClr val="525063"/>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Holder 6"/>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tx1"/>
                </a:solidFill>
                <a:latin typeface="Figtree" pitchFamily="2" charset="0"/>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F9FCE4ED-CE58-2C75-8814-9914352167BE}"/>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87" r="-187"/>
          <a:stretch/>
        </p:blipFill>
        <p:spPr>
          <a:xfrm>
            <a:off x="544759" y="6086424"/>
            <a:ext cx="819772" cy="411829"/>
          </a:xfrm>
          <a:prstGeom prst="rect">
            <a:avLst/>
          </a:prstGeom>
        </p:spPr>
      </p:pic>
      <p:grpSp>
        <p:nvGrpSpPr>
          <p:cNvPr id="8" name="Group 7">
            <a:extLst>
              <a:ext uri="{FF2B5EF4-FFF2-40B4-BE49-F238E27FC236}">
                <a16:creationId xmlns:a16="http://schemas.microsoft.com/office/drawing/2014/main" id="{D2D167BF-BBC6-62CE-D019-D310352D5C0A}"/>
              </a:ext>
            </a:extLst>
          </p:cNvPr>
          <p:cNvGrpSpPr/>
          <p:nvPr userDrawn="1"/>
        </p:nvGrpSpPr>
        <p:grpSpPr>
          <a:xfrm>
            <a:off x="-694611" y="0"/>
            <a:ext cx="587020" cy="5898342"/>
            <a:chOff x="-694611" y="0"/>
            <a:chExt cx="587020" cy="5898342"/>
          </a:xfrm>
        </p:grpSpPr>
        <p:sp>
          <p:nvSpPr>
            <p:cNvPr id="9" name="Rectangle 8">
              <a:extLst>
                <a:ext uri="{FF2B5EF4-FFF2-40B4-BE49-F238E27FC236}">
                  <a16:creationId xmlns:a16="http://schemas.microsoft.com/office/drawing/2014/main" id="{3A0A8489-45E6-502C-E833-E6E4BB111B17}"/>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D34F2A9-910D-5DF0-1FB5-C26D7CBE30A9}"/>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12DAB7-E14C-96EF-D189-083E2443F304}"/>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003357-A80A-86C8-D147-B270FAD22F2D}"/>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96815B-761D-6445-76AD-CB71087BC07C}"/>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59A790-6783-27BC-0AB5-7FF2FB61E686}"/>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EE1BD6-186E-76E6-4A12-524DCC5BF8B0}"/>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5D09E8-997B-9BE4-C362-DB11ACA2EDC6}"/>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980A0C-479F-71EC-E29F-61B5548A98E7}"/>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762E02-6FBA-C9D4-AE64-AE06DEB3DC49}"/>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856B003-B98A-5264-4B5C-A2F3FC654017}"/>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419AB12-1C87-56CE-3FEC-60005385E627}"/>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CCA9223-0228-3708-5641-73D64A561FAE}"/>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3752512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ntent Page - 3 Column">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0A3F52-FA3E-BE34-9723-7AB30EDFDE71}"/>
              </a:ext>
            </a:extLst>
          </p:cNvPr>
          <p:cNvPicPr>
            <a:picLocks noChangeAspect="1"/>
          </p:cNvPicPr>
          <p:nvPr userDrawn="1"/>
        </p:nvPicPr>
        <p:blipFill>
          <a:blip r:embed="rId2">
            <a:alphaModFix/>
          </a:blip>
          <a:stretch>
            <a:fillRect/>
          </a:stretch>
        </p:blipFill>
        <p:spPr>
          <a:xfrm rot="10800000">
            <a:off x="5381777" y="0"/>
            <a:ext cx="678294" cy="6858000"/>
          </a:xfrm>
          <a:prstGeom prst="rect">
            <a:avLst/>
          </a:prstGeom>
        </p:spPr>
      </p:pic>
      <p:sp>
        <p:nvSpPr>
          <p:cNvPr id="6" name="Holder 6"/>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tx1"/>
                </a:solidFill>
                <a:latin typeface="Figtree" pitchFamily="2" charset="0"/>
              </a:defRPr>
            </a:lvl1pPr>
          </a:lstStyle>
          <a:p>
            <a:fld id="{B6F15528-21DE-4FAA-801E-634DDDAF4B2B}" type="slidenum">
              <a:rPr lang="en-US" smtClean="0"/>
              <a:pPr/>
              <a:t>‹#›</a:t>
            </a:fld>
            <a:endParaRPr lang="en-US"/>
          </a:p>
        </p:txBody>
      </p:sp>
      <p:sp>
        <p:nvSpPr>
          <p:cNvPr id="4" name="Title 3">
            <a:extLst>
              <a:ext uri="{FF2B5EF4-FFF2-40B4-BE49-F238E27FC236}">
                <a16:creationId xmlns:a16="http://schemas.microsoft.com/office/drawing/2014/main" id="{389CAD84-DBAA-F89D-C4CA-0072EC01AEEB}"/>
              </a:ext>
            </a:extLst>
          </p:cNvPr>
          <p:cNvSpPr>
            <a:spLocks noGrp="1"/>
          </p:cNvSpPr>
          <p:nvPr>
            <p:ph type="title"/>
          </p:nvPr>
        </p:nvSpPr>
        <p:spPr>
          <a:xfrm>
            <a:off x="584488" y="810490"/>
            <a:ext cx="4461597" cy="1046885"/>
          </a:xfrm>
          <a:prstGeom prst="rect">
            <a:avLst/>
          </a:prstGeom>
        </p:spPr>
        <p:txBody>
          <a:bodyPr lIns="0" tIns="0" rIns="0" bIns="0"/>
          <a:lstStyle>
            <a:lvl1pPr>
              <a:lnSpc>
                <a:spcPts val="3068"/>
              </a:lnSpc>
              <a:spcAft>
                <a:spcPts val="921"/>
              </a:spcAft>
              <a:defRPr sz="3600" b="1">
                <a:solidFill>
                  <a:schemeClr val="bg1"/>
                </a:solidFill>
                <a:latin typeface="Figtree"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826077AB-C0DA-C591-80D3-F47360EBCA98}"/>
              </a:ext>
            </a:extLst>
          </p:cNvPr>
          <p:cNvSpPr>
            <a:spLocks noGrp="1"/>
          </p:cNvSpPr>
          <p:nvPr>
            <p:ph type="body" sz="quarter" idx="10"/>
          </p:nvPr>
        </p:nvSpPr>
        <p:spPr>
          <a:xfrm>
            <a:off x="584488" y="2088410"/>
            <a:ext cx="4461597" cy="3731757"/>
          </a:xfrm>
          <a:prstGeom prst="rect">
            <a:avLst/>
          </a:prstGeom>
        </p:spPr>
        <p:txBody>
          <a:bodyPr lIns="0" tIns="0" rIns="0" bIns="0"/>
          <a:lstStyle>
            <a:lvl1pPr marL="0" indent="0">
              <a:spcAft>
                <a:spcPts val="614"/>
              </a:spcAft>
              <a:buFont typeface="Arial" panose="020B0604020202020204" pitchFamily="34" charset="0"/>
              <a:buNone/>
              <a:defRPr sz="1800">
                <a:solidFill>
                  <a:srgbClr val="525063"/>
                </a:solidFill>
                <a:latin typeface="Figtree" pitchFamily="2" charset="0"/>
              </a:defRPr>
            </a:lvl1pPr>
            <a:lvl2pPr marL="470060" indent="-201338">
              <a:spcAft>
                <a:spcPts val="614"/>
              </a:spcAft>
              <a:buClr>
                <a:schemeClr val="tx1">
                  <a:lumMod val="65000"/>
                  <a:lumOff val="35000"/>
                </a:schemeClr>
              </a:buClr>
              <a:buFont typeface="Arial" panose="020B0604020202020204" pitchFamily="34" charset="0"/>
              <a:buChar char="•"/>
              <a:tabLst/>
              <a:defRPr sz="1800">
                <a:solidFill>
                  <a:srgbClr val="525063"/>
                </a:solidFill>
                <a:latin typeface="Figtree" pitchFamily="2" charset="0"/>
              </a:defRPr>
            </a:lvl2pPr>
            <a:lvl3pPr marL="760701" indent="-223258">
              <a:spcAft>
                <a:spcPts val="614"/>
              </a:spcAft>
              <a:buFont typeface="Arial" panose="020B0604020202020204" pitchFamily="34" charset="0"/>
              <a:buChar char="•"/>
              <a:tabLst/>
              <a:defRPr sz="1800">
                <a:solidFill>
                  <a:srgbClr val="525063"/>
                </a:solidFill>
                <a:latin typeface="Figtree" pitchFamily="2" charset="0"/>
              </a:defRPr>
            </a:lvl3pPr>
            <a:lvl4pPr marL="1029423" indent="-223258">
              <a:spcAft>
                <a:spcPts val="614"/>
              </a:spcAft>
              <a:buFont typeface="Arial" panose="020B0604020202020204" pitchFamily="34" charset="0"/>
              <a:buChar char="•"/>
              <a:tabLst/>
              <a:defRPr sz="1800">
                <a:solidFill>
                  <a:srgbClr val="525063"/>
                </a:solidFill>
                <a:latin typeface="Figtree" pitchFamily="2" charset="0"/>
              </a:defRPr>
            </a:lvl4pPr>
            <a:lvl5pPr marL="1287590" indent="-211892">
              <a:spcAft>
                <a:spcPts val="614"/>
              </a:spcAft>
              <a:buFont typeface="Arial" panose="020B0604020202020204" pitchFamily="34" charset="0"/>
              <a:buChar char="•"/>
              <a:tabLst/>
              <a:defRPr sz="1800">
                <a:solidFill>
                  <a:srgbClr val="525063"/>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F948CEF0-07B8-9CFF-FEFE-20C8DA435985}"/>
              </a:ext>
            </a:extLst>
          </p:cNvPr>
          <p:cNvSpPr>
            <a:spLocks noGrp="1"/>
          </p:cNvSpPr>
          <p:nvPr>
            <p:ph type="pic" sz="quarter" idx="12"/>
          </p:nvPr>
        </p:nvSpPr>
        <p:spPr>
          <a:xfrm>
            <a:off x="5505451" y="-20112"/>
            <a:ext cx="3638549" cy="6918334"/>
          </a:xfrm>
          <a:custGeom>
            <a:avLst/>
            <a:gdLst>
              <a:gd name="connsiteX0" fmla="*/ 1338399 w 7528340"/>
              <a:gd name="connsiteY0" fmla="*/ 0 h 10058400"/>
              <a:gd name="connsiteX1" fmla="*/ 7528340 w 7528340"/>
              <a:gd name="connsiteY1" fmla="*/ 0 h 10058400"/>
              <a:gd name="connsiteX2" fmla="*/ 7528340 w 7528340"/>
              <a:gd name="connsiteY2" fmla="*/ 10058400 h 10058400"/>
              <a:gd name="connsiteX3" fmla="*/ 1305990 w 7528340"/>
              <a:gd name="connsiteY3" fmla="*/ 10058400 h 10058400"/>
              <a:gd name="connsiteX4" fmla="*/ 1238865 w 7528340"/>
              <a:gd name="connsiteY4" fmla="*/ 9945263 h 10058400"/>
              <a:gd name="connsiteX5" fmla="*/ 1242923 w 7528340"/>
              <a:gd name="connsiteY5" fmla="*/ 152786 h 10058400"/>
              <a:gd name="connsiteX0" fmla="*/ 1338399 w 7528340"/>
              <a:gd name="connsiteY0" fmla="*/ 0 h 10058400"/>
              <a:gd name="connsiteX1" fmla="*/ 6761424 w 7528340"/>
              <a:gd name="connsiteY1" fmla="*/ 943897 h 10058400"/>
              <a:gd name="connsiteX2" fmla="*/ 7528340 w 7528340"/>
              <a:gd name="connsiteY2" fmla="*/ 10058400 h 10058400"/>
              <a:gd name="connsiteX3" fmla="*/ 1305990 w 7528340"/>
              <a:gd name="connsiteY3" fmla="*/ 10058400 h 10058400"/>
              <a:gd name="connsiteX4" fmla="*/ 1238865 w 7528340"/>
              <a:gd name="connsiteY4" fmla="*/ 9945263 h 10058400"/>
              <a:gd name="connsiteX5" fmla="*/ 1242923 w 7528340"/>
              <a:gd name="connsiteY5" fmla="*/ 152786 h 10058400"/>
              <a:gd name="connsiteX6" fmla="*/ 1338399 w 7528340"/>
              <a:gd name="connsiteY6" fmla="*/ 0 h 10058400"/>
              <a:gd name="connsiteX0" fmla="*/ 1338399 w 7528340"/>
              <a:gd name="connsiteY0" fmla="*/ 29497 h 10087897"/>
              <a:gd name="connsiteX1" fmla="*/ 7115385 w 7528340"/>
              <a:gd name="connsiteY1" fmla="*/ 0 h 10087897"/>
              <a:gd name="connsiteX2" fmla="*/ 7528340 w 7528340"/>
              <a:gd name="connsiteY2" fmla="*/ 10087897 h 10087897"/>
              <a:gd name="connsiteX3" fmla="*/ 1305990 w 7528340"/>
              <a:gd name="connsiteY3" fmla="*/ 10087897 h 10087897"/>
              <a:gd name="connsiteX4" fmla="*/ 1238865 w 7528340"/>
              <a:gd name="connsiteY4" fmla="*/ 9974760 h 10087897"/>
              <a:gd name="connsiteX5" fmla="*/ 1242923 w 7528340"/>
              <a:gd name="connsiteY5" fmla="*/ 182283 h 10087897"/>
              <a:gd name="connsiteX6" fmla="*/ 1338399 w 7528340"/>
              <a:gd name="connsiteY6" fmla="*/ 29497 h 10087897"/>
              <a:gd name="connsiteX0" fmla="*/ 1338399 w 7115385"/>
              <a:gd name="connsiteY0" fmla="*/ 29497 h 10087897"/>
              <a:gd name="connsiteX1" fmla="*/ 7115385 w 7115385"/>
              <a:gd name="connsiteY1" fmla="*/ 0 h 10087897"/>
              <a:gd name="connsiteX2" fmla="*/ 6731927 w 7115385"/>
              <a:gd name="connsiteY2" fmla="*/ 9291484 h 10087897"/>
              <a:gd name="connsiteX3" fmla="*/ 1305990 w 7115385"/>
              <a:gd name="connsiteY3" fmla="*/ 10087897 h 10087897"/>
              <a:gd name="connsiteX4" fmla="*/ 1238865 w 7115385"/>
              <a:gd name="connsiteY4" fmla="*/ 9974760 h 10087897"/>
              <a:gd name="connsiteX5" fmla="*/ 1242923 w 7115385"/>
              <a:gd name="connsiteY5" fmla="*/ 182283 h 10087897"/>
              <a:gd name="connsiteX6" fmla="*/ 1338399 w 7115385"/>
              <a:gd name="connsiteY6" fmla="*/ 29497 h 10087897"/>
              <a:gd name="connsiteX0" fmla="*/ 1338399 w 7115385"/>
              <a:gd name="connsiteY0" fmla="*/ 29497 h 10146890"/>
              <a:gd name="connsiteX1" fmla="*/ 7115385 w 7115385"/>
              <a:gd name="connsiteY1" fmla="*/ 0 h 10146890"/>
              <a:gd name="connsiteX2" fmla="*/ 7115385 w 7115385"/>
              <a:gd name="connsiteY2" fmla="*/ 10146890 h 10146890"/>
              <a:gd name="connsiteX3" fmla="*/ 1305990 w 7115385"/>
              <a:gd name="connsiteY3" fmla="*/ 10087897 h 10146890"/>
              <a:gd name="connsiteX4" fmla="*/ 1238865 w 7115385"/>
              <a:gd name="connsiteY4" fmla="*/ 9974760 h 10146890"/>
              <a:gd name="connsiteX5" fmla="*/ 1242923 w 7115385"/>
              <a:gd name="connsiteY5" fmla="*/ 182283 h 10146890"/>
              <a:gd name="connsiteX6" fmla="*/ 1338399 w 7115385"/>
              <a:gd name="connsiteY6" fmla="*/ 29497 h 1014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5385" h="10146890">
                <a:moveTo>
                  <a:pt x="1338399" y="29497"/>
                </a:moveTo>
                <a:lnTo>
                  <a:pt x="7115385" y="0"/>
                </a:lnTo>
                <a:lnTo>
                  <a:pt x="7115385" y="10146890"/>
                </a:lnTo>
                <a:lnTo>
                  <a:pt x="1305990" y="10087897"/>
                </a:lnTo>
                <a:lnTo>
                  <a:pt x="1238865" y="9974760"/>
                </a:lnTo>
                <a:cubicBezTo>
                  <a:pt x="-433865" y="7020342"/>
                  <a:pt x="-393245" y="2931193"/>
                  <a:pt x="1242923" y="182283"/>
                </a:cubicBezTo>
                <a:lnTo>
                  <a:pt x="1338399" y="29497"/>
                </a:lnTo>
                <a:close/>
              </a:path>
            </a:pathLst>
          </a:custGeom>
          <a:solidFill>
            <a:schemeClr val="tx2"/>
          </a:solidFill>
        </p:spPr>
        <p:txBody>
          <a:bodyPr wrap="square">
            <a:noAutofit/>
          </a:bodyPr>
          <a:lstStyle/>
          <a:p>
            <a:endParaRPr lang="en-US"/>
          </a:p>
        </p:txBody>
      </p:sp>
      <p:pic>
        <p:nvPicPr>
          <p:cNvPr id="2" name="Picture 1">
            <a:extLst>
              <a:ext uri="{FF2B5EF4-FFF2-40B4-BE49-F238E27FC236}">
                <a16:creationId xmlns:a16="http://schemas.microsoft.com/office/drawing/2014/main" id="{6F119869-B41F-496E-09CB-FB4185280EC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87" r="-187"/>
          <a:stretch/>
        </p:blipFill>
        <p:spPr>
          <a:xfrm>
            <a:off x="544759" y="6086424"/>
            <a:ext cx="819772" cy="411829"/>
          </a:xfrm>
          <a:prstGeom prst="rect">
            <a:avLst/>
          </a:prstGeom>
        </p:spPr>
      </p:pic>
      <p:grpSp>
        <p:nvGrpSpPr>
          <p:cNvPr id="3" name="Group 2">
            <a:extLst>
              <a:ext uri="{FF2B5EF4-FFF2-40B4-BE49-F238E27FC236}">
                <a16:creationId xmlns:a16="http://schemas.microsoft.com/office/drawing/2014/main" id="{3AAF340D-78C3-62C7-5E33-4A119ED3A51D}"/>
              </a:ext>
            </a:extLst>
          </p:cNvPr>
          <p:cNvGrpSpPr/>
          <p:nvPr userDrawn="1"/>
        </p:nvGrpSpPr>
        <p:grpSpPr>
          <a:xfrm>
            <a:off x="-694611" y="0"/>
            <a:ext cx="587020" cy="5898342"/>
            <a:chOff x="-694611" y="0"/>
            <a:chExt cx="587020" cy="5898342"/>
          </a:xfrm>
        </p:grpSpPr>
        <p:sp>
          <p:nvSpPr>
            <p:cNvPr id="7" name="Rectangle 6">
              <a:extLst>
                <a:ext uri="{FF2B5EF4-FFF2-40B4-BE49-F238E27FC236}">
                  <a16:creationId xmlns:a16="http://schemas.microsoft.com/office/drawing/2014/main" id="{87676CBA-4C13-7BEF-0804-2694CC9AB2AB}"/>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55243DD-F74B-3050-E341-F5986D78C003}"/>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8A8CDB6-2540-E1B8-BF0C-A2B228F7FCBC}"/>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A180BD-F6ED-E748-5901-231E290DEAF2}"/>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508D70-7545-FF4C-4F0B-5955F4D67FFB}"/>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DAED36-DEB8-7CE4-6717-AC6DE364CD62}"/>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D15347-9C61-7B2D-36E2-4B687281070F}"/>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8060147-3577-BE33-C084-07CC87911A8D}"/>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8AA8465-5CDC-BB4F-F636-5676F5E05500}"/>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BF0662-D700-24A2-5032-D5A8470015D4}"/>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30BDFA1-7D7A-093D-6CC3-B64A13369241}"/>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FD8139D-3141-D81F-07EA-1B34B34E7850}"/>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DDE339E-9598-53E8-2C6B-B2001C5EA02D}"/>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97974877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Content Page - 3 Column">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0A3F52-FA3E-BE34-9723-7AB30EDFDE71}"/>
              </a:ext>
            </a:extLst>
          </p:cNvPr>
          <p:cNvPicPr>
            <a:picLocks noChangeAspect="1"/>
          </p:cNvPicPr>
          <p:nvPr userDrawn="1"/>
        </p:nvPicPr>
        <p:blipFill>
          <a:blip r:embed="rId2">
            <a:alphaModFix/>
          </a:blip>
          <a:stretch>
            <a:fillRect/>
          </a:stretch>
        </p:blipFill>
        <p:spPr>
          <a:xfrm>
            <a:off x="5612499" y="0"/>
            <a:ext cx="678294" cy="6858000"/>
          </a:xfrm>
          <a:prstGeom prst="rect">
            <a:avLst/>
          </a:prstGeom>
        </p:spPr>
      </p:pic>
      <p:pic>
        <p:nvPicPr>
          <p:cNvPr id="8" name="Picture 7" descr="Background pattern&#10;&#10;Description automatically generated">
            <a:extLst>
              <a:ext uri="{FF2B5EF4-FFF2-40B4-BE49-F238E27FC236}">
                <a16:creationId xmlns:a16="http://schemas.microsoft.com/office/drawing/2014/main" id="{85C4065E-F70C-4905-6D8C-D37E9336656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
          <a:stretch/>
        </p:blipFill>
        <p:spPr>
          <a:xfrm flipH="1">
            <a:off x="6960669" y="0"/>
            <a:ext cx="2190200" cy="6858000"/>
          </a:xfrm>
          <a:prstGeom prst="rect">
            <a:avLst/>
          </a:prstGeom>
        </p:spPr>
      </p:pic>
      <p:sp>
        <p:nvSpPr>
          <p:cNvPr id="6" name="Holder 6"/>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tx1"/>
                </a:solidFill>
                <a:latin typeface="Figtree" pitchFamily="2" charset="0"/>
              </a:defRPr>
            </a:lvl1pPr>
          </a:lstStyle>
          <a:p>
            <a:fld id="{B6F15528-21DE-4FAA-801E-634DDDAF4B2B}" type="slidenum">
              <a:rPr lang="en-US" smtClean="0"/>
              <a:pPr/>
              <a:t>‹#›</a:t>
            </a:fld>
            <a:endParaRPr lang="en-US"/>
          </a:p>
        </p:txBody>
      </p:sp>
      <p:sp>
        <p:nvSpPr>
          <p:cNvPr id="4" name="Title 3">
            <a:extLst>
              <a:ext uri="{FF2B5EF4-FFF2-40B4-BE49-F238E27FC236}">
                <a16:creationId xmlns:a16="http://schemas.microsoft.com/office/drawing/2014/main" id="{389CAD84-DBAA-F89D-C4CA-0072EC01AEEB}"/>
              </a:ext>
            </a:extLst>
          </p:cNvPr>
          <p:cNvSpPr>
            <a:spLocks noGrp="1"/>
          </p:cNvSpPr>
          <p:nvPr>
            <p:ph type="title"/>
          </p:nvPr>
        </p:nvSpPr>
        <p:spPr>
          <a:xfrm>
            <a:off x="584489" y="810491"/>
            <a:ext cx="4656500" cy="1046885"/>
          </a:xfrm>
          <a:prstGeom prst="rect">
            <a:avLst/>
          </a:prstGeom>
        </p:spPr>
        <p:txBody>
          <a:bodyPr lIns="0" tIns="0" rIns="0" bIns="0"/>
          <a:lstStyle>
            <a:lvl1pPr>
              <a:lnSpc>
                <a:spcPts val="3068"/>
              </a:lnSpc>
              <a:spcAft>
                <a:spcPts val="921"/>
              </a:spcAft>
              <a:defRPr sz="3600" b="1">
                <a:solidFill>
                  <a:schemeClr val="bg1"/>
                </a:solidFill>
                <a:latin typeface="Figtree"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826077AB-C0DA-C591-80D3-F47360EBCA98}"/>
              </a:ext>
            </a:extLst>
          </p:cNvPr>
          <p:cNvSpPr>
            <a:spLocks noGrp="1"/>
          </p:cNvSpPr>
          <p:nvPr>
            <p:ph type="body" sz="quarter" idx="10"/>
          </p:nvPr>
        </p:nvSpPr>
        <p:spPr>
          <a:xfrm>
            <a:off x="584489" y="2088410"/>
            <a:ext cx="2187386" cy="3731757"/>
          </a:xfrm>
          <a:prstGeom prst="rect">
            <a:avLst/>
          </a:prstGeom>
        </p:spPr>
        <p:txBody>
          <a:bodyPr lIns="0" tIns="0" rIns="0" bIns="0"/>
          <a:lstStyle>
            <a:lvl1pPr marL="0" indent="0">
              <a:spcAft>
                <a:spcPts val="614"/>
              </a:spcAft>
              <a:buFont typeface="Arial" panose="020B0604020202020204" pitchFamily="34" charset="0"/>
              <a:buNone/>
              <a:defRPr sz="1400">
                <a:solidFill>
                  <a:srgbClr val="525063"/>
                </a:solidFill>
                <a:latin typeface="Figtree" pitchFamily="2" charset="0"/>
              </a:defRPr>
            </a:lvl1pPr>
            <a:lvl2pPr marL="470060" indent="-201338">
              <a:spcAft>
                <a:spcPts val="614"/>
              </a:spcAft>
              <a:buClr>
                <a:schemeClr val="tx1">
                  <a:lumMod val="65000"/>
                  <a:lumOff val="35000"/>
                </a:schemeClr>
              </a:buClr>
              <a:buFont typeface="Arial" panose="020B0604020202020204" pitchFamily="34" charset="0"/>
              <a:buChar char="•"/>
              <a:tabLst/>
              <a:defRPr sz="1400">
                <a:solidFill>
                  <a:srgbClr val="525063"/>
                </a:solidFill>
                <a:latin typeface="Figtree" pitchFamily="2" charset="0"/>
              </a:defRPr>
            </a:lvl2pPr>
            <a:lvl3pPr marL="760701" indent="-223258">
              <a:spcAft>
                <a:spcPts val="614"/>
              </a:spcAft>
              <a:buFont typeface="Arial" panose="020B0604020202020204" pitchFamily="34" charset="0"/>
              <a:buChar char="•"/>
              <a:tabLst/>
              <a:defRPr sz="1400">
                <a:solidFill>
                  <a:srgbClr val="525063"/>
                </a:solidFill>
                <a:latin typeface="Figtree" pitchFamily="2" charset="0"/>
              </a:defRPr>
            </a:lvl3pPr>
            <a:lvl4pPr marL="1029423" indent="-223258">
              <a:spcAft>
                <a:spcPts val="614"/>
              </a:spcAft>
              <a:buFont typeface="Arial" panose="020B0604020202020204" pitchFamily="34" charset="0"/>
              <a:buChar char="•"/>
              <a:tabLst/>
              <a:defRPr sz="1400">
                <a:solidFill>
                  <a:srgbClr val="525063"/>
                </a:solidFill>
                <a:latin typeface="Figtree" pitchFamily="2" charset="0"/>
              </a:defRPr>
            </a:lvl4pPr>
            <a:lvl5pPr marL="1287590" indent="-211892">
              <a:spcAft>
                <a:spcPts val="614"/>
              </a:spcAft>
              <a:buFont typeface="Arial" panose="020B0604020202020204" pitchFamily="34" charset="0"/>
              <a:buChar char="•"/>
              <a:tabLst/>
              <a:defRPr sz="1400">
                <a:solidFill>
                  <a:srgbClr val="525063"/>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2">
            <a:extLst>
              <a:ext uri="{FF2B5EF4-FFF2-40B4-BE49-F238E27FC236}">
                <a16:creationId xmlns:a16="http://schemas.microsoft.com/office/drawing/2014/main" id="{FC71DAE7-B6DE-CD2E-7182-2F6BB435F0D2}"/>
              </a:ext>
            </a:extLst>
          </p:cNvPr>
          <p:cNvSpPr>
            <a:spLocks noGrp="1"/>
          </p:cNvSpPr>
          <p:nvPr>
            <p:ph type="body" sz="quarter" idx="11"/>
          </p:nvPr>
        </p:nvSpPr>
        <p:spPr>
          <a:xfrm>
            <a:off x="3016522" y="2088410"/>
            <a:ext cx="2187386" cy="3731757"/>
          </a:xfrm>
          <a:prstGeom prst="rect">
            <a:avLst/>
          </a:prstGeom>
        </p:spPr>
        <p:txBody>
          <a:bodyPr lIns="0" tIns="0" rIns="0" bIns="0"/>
          <a:lstStyle>
            <a:lvl1pPr marL="0" indent="0">
              <a:spcAft>
                <a:spcPts val="614"/>
              </a:spcAft>
              <a:buFont typeface="Arial" panose="020B0604020202020204" pitchFamily="34" charset="0"/>
              <a:buNone/>
              <a:defRPr sz="1400">
                <a:solidFill>
                  <a:srgbClr val="525063"/>
                </a:solidFill>
                <a:latin typeface="Figtree" pitchFamily="2" charset="0"/>
              </a:defRPr>
            </a:lvl1pPr>
            <a:lvl2pPr marL="470060" indent="-201338">
              <a:spcAft>
                <a:spcPts val="614"/>
              </a:spcAft>
              <a:buClr>
                <a:schemeClr val="tx1">
                  <a:lumMod val="65000"/>
                  <a:lumOff val="35000"/>
                </a:schemeClr>
              </a:buClr>
              <a:buFont typeface="Arial" panose="020B0604020202020204" pitchFamily="34" charset="0"/>
              <a:buChar char="•"/>
              <a:tabLst/>
              <a:defRPr sz="1400">
                <a:solidFill>
                  <a:srgbClr val="525063"/>
                </a:solidFill>
                <a:latin typeface="Figtree" pitchFamily="2" charset="0"/>
              </a:defRPr>
            </a:lvl2pPr>
            <a:lvl3pPr marL="760701" indent="-223258">
              <a:spcAft>
                <a:spcPts val="614"/>
              </a:spcAft>
              <a:buFont typeface="Arial" panose="020B0604020202020204" pitchFamily="34" charset="0"/>
              <a:buChar char="•"/>
              <a:tabLst/>
              <a:defRPr sz="1400">
                <a:solidFill>
                  <a:srgbClr val="525063"/>
                </a:solidFill>
                <a:latin typeface="Figtree" pitchFamily="2" charset="0"/>
              </a:defRPr>
            </a:lvl3pPr>
            <a:lvl4pPr marL="1029423" indent="-223258">
              <a:spcAft>
                <a:spcPts val="614"/>
              </a:spcAft>
              <a:buFont typeface="Arial" panose="020B0604020202020204" pitchFamily="34" charset="0"/>
              <a:buChar char="•"/>
              <a:tabLst/>
              <a:defRPr sz="1400">
                <a:solidFill>
                  <a:srgbClr val="525063"/>
                </a:solidFill>
                <a:latin typeface="Figtree" pitchFamily="2" charset="0"/>
              </a:defRPr>
            </a:lvl4pPr>
            <a:lvl5pPr marL="1287590" indent="-211892">
              <a:spcAft>
                <a:spcPts val="614"/>
              </a:spcAft>
              <a:buFont typeface="Arial" panose="020B0604020202020204" pitchFamily="34" charset="0"/>
              <a:buChar char="•"/>
              <a:tabLst/>
              <a:defRPr sz="1400">
                <a:solidFill>
                  <a:srgbClr val="525063"/>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6">
            <a:extLst>
              <a:ext uri="{FF2B5EF4-FFF2-40B4-BE49-F238E27FC236}">
                <a16:creationId xmlns:a16="http://schemas.microsoft.com/office/drawing/2014/main" id="{E9587047-C73B-368E-E8EE-4E19E680624C}"/>
              </a:ext>
            </a:extLst>
          </p:cNvPr>
          <p:cNvSpPr>
            <a:spLocks noGrp="1"/>
          </p:cNvSpPr>
          <p:nvPr>
            <p:ph type="pic" sz="quarter" idx="13"/>
          </p:nvPr>
        </p:nvSpPr>
        <p:spPr>
          <a:xfrm>
            <a:off x="5815366" y="-20111"/>
            <a:ext cx="3319370" cy="6898223"/>
          </a:xfrm>
          <a:custGeom>
            <a:avLst/>
            <a:gdLst>
              <a:gd name="connsiteX0" fmla="*/ 0 w 8762464"/>
              <a:gd name="connsiteY0" fmla="*/ 0 h 10058400"/>
              <a:gd name="connsiteX1" fmla="*/ 8762464 w 8762464"/>
              <a:gd name="connsiteY1" fmla="*/ 0 h 10058400"/>
              <a:gd name="connsiteX2" fmla="*/ 8762464 w 8762464"/>
              <a:gd name="connsiteY2" fmla="*/ 10058400 h 10058400"/>
              <a:gd name="connsiteX3" fmla="*/ 2622 w 8762464"/>
              <a:gd name="connsiteY3" fmla="*/ 10058400 h 10058400"/>
              <a:gd name="connsiteX4" fmla="*/ 94184 w 8762464"/>
              <a:gd name="connsiteY4" fmla="*/ 9903276 h 10058400"/>
              <a:gd name="connsiteX5" fmla="*/ 97991 w 8762464"/>
              <a:gd name="connsiteY5" fmla="*/ 174858 h 10058400"/>
              <a:gd name="connsiteX0" fmla="*/ 0 w 8762464"/>
              <a:gd name="connsiteY0" fmla="*/ 0 h 10058400"/>
              <a:gd name="connsiteX1" fmla="*/ 4986877 w 8762464"/>
              <a:gd name="connsiteY1" fmla="*/ 973394 h 10058400"/>
              <a:gd name="connsiteX2" fmla="*/ 8762464 w 8762464"/>
              <a:gd name="connsiteY2" fmla="*/ 10058400 h 10058400"/>
              <a:gd name="connsiteX3" fmla="*/ 2622 w 8762464"/>
              <a:gd name="connsiteY3" fmla="*/ 10058400 h 10058400"/>
              <a:gd name="connsiteX4" fmla="*/ 94184 w 8762464"/>
              <a:gd name="connsiteY4" fmla="*/ 9903276 h 10058400"/>
              <a:gd name="connsiteX5" fmla="*/ 97991 w 8762464"/>
              <a:gd name="connsiteY5" fmla="*/ 174858 h 10058400"/>
              <a:gd name="connsiteX6" fmla="*/ 0 w 8762464"/>
              <a:gd name="connsiteY6" fmla="*/ 0 h 10058400"/>
              <a:gd name="connsiteX0" fmla="*/ 0 w 8762464"/>
              <a:gd name="connsiteY0" fmla="*/ 29496 h 10087896"/>
              <a:gd name="connsiteX1" fmla="*/ 6491213 w 8762464"/>
              <a:gd name="connsiteY1" fmla="*/ 0 h 10087896"/>
              <a:gd name="connsiteX2" fmla="*/ 8762464 w 8762464"/>
              <a:gd name="connsiteY2" fmla="*/ 10087896 h 10087896"/>
              <a:gd name="connsiteX3" fmla="*/ 2622 w 8762464"/>
              <a:gd name="connsiteY3" fmla="*/ 10087896 h 10087896"/>
              <a:gd name="connsiteX4" fmla="*/ 94184 w 8762464"/>
              <a:gd name="connsiteY4" fmla="*/ 9932772 h 10087896"/>
              <a:gd name="connsiteX5" fmla="*/ 97991 w 8762464"/>
              <a:gd name="connsiteY5" fmla="*/ 204354 h 10087896"/>
              <a:gd name="connsiteX6" fmla="*/ 0 w 8762464"/>
              <a:gd name="connsiteY6" fmla="*/ 29496 h 10087896"/>
              <a:gd name="connsiteX0" fmla="*/ 0 w 6491213"/>
              <a:gd name="connsiteY0" fmla="*/ 29496 h 10087896"/>
              <a:gd name="connsiteX1" fmla="*/ 6491213 w 6491213"/>
              <a:gd name="connsiteY1" fmla="*/ 0 h 10087896"/>
              <a:gd name="connsiteX2" fmla="*/ 6166748 w 6491213"/>
              <a:gd name="connsiteY2" fmla="*/ 9438967 h 10087896"/>
              <a:gd name="connsiteX3" fmla="*/ 2622 w 6491213"/>
              <a:gd name="connsiteY3" fmla="*/ 10087896 h 10087896"/>
              <a:gd name="connsiteX4" fmla="*/ 94184 w 6491213"/>
              <a:gd name="connsiteY4" fmla="*/ 9932772 h 10087896"/>
              <a:gd name="connsiteX5" fmla="*/ 97991 w 6491213"/>
              <a:gd name="connsiteY5" fmla="*/ 204354 h 10087896"/>
              <a:gd name="connsiteX6" fmla="*/ 0 w 6491213"/>
              <a:gd name="connsiteY6" fmla="*/ 29496 h 10087896"/>
              <a:gd name="connsiteX0" fmla="*/ 0 w 6491213"/>
              <a:gd name="connsiteY0" fmla="*/ 29496 h 10117393"/>
              <a:gd name="connsiteX1" fmla="*/ 6491213 w 6491213"/>
              <a:gd name="connsiteY1" fmla="*/ 0 h 10117393"/>
              <a:gd name="connsiteX2" fmla="*/ 6491212 w 6491213"/>
              <a:gd name="connsiteY2" fmla="*/ 10117393 h 10117393"/>
              <a:gd name="connsiteX3" fmla="*/ 2622 w 6491213"/>
              <a:gd name="connsiteY3" fmla="*/ 10087896 h 10117393"/>
              <a:gd name="connsiteX4" fmla="*/ 94184 w 6491213"/>
              <a:gd name="connsiteY4" fmla="*/ 9932772 h 10117393"/>
              <a:gd name="connsiteX5" fmla="*/ 97991 w 6491213"/>
              <a:gd name="connsiteY5" fmla="*/ 204354 h 10117393"/>
              <a:gd name="connsiteX6" fmla="*/ 0 w 6491213"/>
              <a:gd name="connsiteY6" fmla="*/ 29496 h 1011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1213" h="10117393">
                <a:moveTo>
                  <a:pt x="0" y="29496"/>
                </a:moveTo>
                <a:lnTo>
                  <a:pt x="6491213" y="0"/>
                </a:lnTo>
                <a:cubicBezTo>
                  <a:pt x="6491213" y="3372464"/>
                  <a:pt x="6491212" y="6744929"/>
                  <a:pt x="6491212" y="10117393"/>
                </a:cubicBezTo>
                <a:lnTo>
                  <a:pt x="2622" y="10087896"/>
                </a:lnTo>
                <a:lnTo>
                  <a:pt x="94184" y="9932772"/>
                </a:lnTo>
                <a:cubicBezTo>
                  <a:pt x="1629506" y="7201845"/>
                  <a:pt x="1667621" y="3139446"/>
                  <a:pt x="97991" y="204354"/>
                </a:cubicBezTo>
                <a:lnTo>
                  <a:pt x="0" y="29496"/>
                </a:lnTo>
                <a:close/>
              </a:path>
            </a:pathLst>
          </a:custGeom>
          <a:solidFill>
            <a:schemeClr val="tx2"/>
          </a:solidFill>
        </p:spPr>
        <p:txBody>
          <a:bodyPr wrap="square">
            <a:noAutofit/>
          </a:bodyPr>
          <a:lstStyle/>
          <a:p>
            <a:endParaRPr lang="en-US"/>
          </a:p>
        </p:txBody>
      </p:sp>
      <p:pic>
        <p:nvPicPr>
          <p:cNvPr id="5" name="Picture 4">
            <a:extLst>
              <a:ext uri="{FF2B5EF4-FFF2-40B4-BE49-F238E27FC236}">
                <a16:creationId xmlns:a16="http://schemas.microsoft.com/office/drawing/2014/main" id="{084BBB6B-05EA-F339-BE03-B3823B1CC57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187" r="-187"/>
          <a:stretch/>
        </p:blipFill>
        <p:spPr>
          <a:xfrm>
            <a:off x="544759" y="6086424"/>
            <a:ext cx="819772" cy="411829"/>
          </a:xfrm>
          <a:prstGeom prst="rect">
            <a:avLst/>
          </a:prstGeom>
        </p:spPr>
      </p:pic>
      <p:grpSp>
        <p:nvGrpSpPr>
          <p:cNvPr id="7" name="Group 6">
            <a:extLst>
              <a:ext uri="{FF2B5EF4-FFF2-40B4-BE49-F238E27FC236}">
                <a16:creationId xmlns:a16="http://schemas.microsoft.com/office/drawing/2014/main" id="{639F636D-416B-E5B6-985E-4AA8D32E0690}"/>
              </a:ext>
            </a:extLst>
          </p:cNvPr>
          <p:cNvGrpSpPr/>
          <p:nvPr userDrawn="1"/>
        </p:nvGrpSpPr>
        <p:grpSpPr>
          <a:xfrm>
            <a:off x="-694611" y="0"/>
            <a:ext cx="587020" cy="5898342"/>
            <a:chOff x="-694611" y="0"/>
            <a:chExt cx="587020" cy="5898342"/>
          </a:xfrm>
        </p:grpSpPr>
        <p:sp>
          <p:nvSpPr>
            <p:cNvPr id="10" name="Rectangle 9">
              <a:extLst>
                <a:ext uri="{FF2B5EF4-FFF2-40B4-BE49-F238E27FC236}">
                  <a16:creationId xmlns:a16="http://schemas.microsoft.com/office/drawing/2014/main" id="{5BA79C7A-5323-D6D8-AA92-B4EA46A5A2BE}"/>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3D5C3A-94F4-CF41-69F1-7BC9DCECCC85}"/>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043687-5CCA-5E9F-CA3E-498CC4AE37C5}"/>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134F8B-20ED-9FF9-54E1-F2FF62CE16F2}"/>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EF0BA2-914A-249A-C2D7-157BA3FA9C35}"/>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063ED04-B4F6-6C35-60AC-0D4164993401}"/>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B85878D-EF35-4BF7-3108-0EA6CB647EAE}"/>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1FD4BEB-87D4-705A-D7F8-9B5D3D878832}"/>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9BD837-47C9-0DFE-C8F3-FC20B57B3C8E}"/>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9E8FB18-9701-A85F-C875-6ABD4D88A972}"/>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3E9283E-76B0-EDB3-B963-BADDB9D9852F}"/>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B58DE99-BE79-C658-C65C-23EA27CEA5D6}"/>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FA9A0D7-C367-2222-8A48-2A3AEDD2434E}"/>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23557633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Section Break Page">
    <p:bg>
      <p:bgPr>
        <a:solidFill>
          <a:srgbClr val="3A95C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29A83E-28F4-77BB-F6B4-3F816852E33A}"/>
              </a:ext>
              <a:ext uri="{C183D7F6-B498-43B3-948B-1728B52AA6E4}">
                <adec:decorative xmlns:adec="http://schemas.microsoft.com/office/drawing/2017/decorative" val="1"/>
              </a:ext>
            </a:extLst>
          </p:cNvPr>
          <p:cNvPicPr>
            <a:picLocks noChangeAspect="1"/>
          </p:cNvPicPr>
          <p:nvPr userDrawn="1"/>
        </p:nvPicPr>
        <p:blipFill rotWithShape="1">
          <a:blip r:embed="rId2"/>
          <a:srcRect l="2458" t="5932" r="13644" b="10169"/>
          <a:stretch/>
        </p:blipFill>
        <p:spPr>
          <a:xfrm>
            <a:off x="7000875" y="0"/>
            <a:ext cx="2143125" cy="6858000"/>
          </a:xfrm>
          <a:prstGeom prst="rect">
            <a:avLst/>
          </a:prstGeom>
        </p:spPr>
      </p:pic>
      <p:sp>
        <p:nvSpPr>
          <p:cNvPr id="7" name="Holder 2">
            <a:extLst>
              <a:ext uri="{FF2B5EF4-FFF2-40B4-BE49-F238E27FC236}">
                <a16:creationId xmlns:a16="http://schemas.microsoft.com/office/drawing/2014/main" id="{2886BAC5-C517-FD2D-58E6-27C832692219}"/>
              </a:ext>
            </a:extLst>
          </p:cNvPr>
          <p:cNvSpPr>
            <a:spLocks noGrp="1"/>
          </p:cNvSpPr>
          <p:nvPr>
            <p:ph type="title" hasCustomPrompt="1"/>
          </p:nvPr>
        </p:nvSpPr>
        <p:spPr>
          <a:xfrm>
            <a:off x="4300877" y="2850181"/>
            <a:ext cx="4244686" cy="2797534"/>
          </a:xfrm>
          <a:prstGeom prst="rect">
            <a:avLst/>
          </a:prstGeom>
        </p:spPr>
        <p:txBody>
          <a:bodyPr lIns="0" tIns="0" rIns="0" bIns="0"/>
          <a:lstStyle>
            <a:lvl1pPr algn="l">
              <a:lnSpc>
                <a:spcPct val="80000"/>
              </a:lnSpc>
              <a:defRPr sz="3600" b="1" i="0">
                <a:solidFill>
                  <a:schemeClr val="bg2"/>
                </a:solidFill>
                <a:latin typeface="Figtree" pitchFamily="2" charset="0"/>
                <a:cs typeface="Arial"/>
              </a:defRPr>
            </a:lvl1pPr>
          </a:lstStyle>
          <a:p>
            <a:r>
              <a:rPr lang="en-US">
                <a:solidFill>
                  <a:schemeClr val="bg2"/>
                </a:solidFill>
              </a:rPr>
              <a:t>Add the Title for Your Section </a:t>
            </a:r>
            <a:r>
              <a:rPr lang="en-US"/>
              <a:t>Here</a:t>
            </a:r>
            <a:endParaRPr/>
          </a:p>
        </p:txBody>
      </p:sp>
      <p:sp>
        <p:nvSpPr>
          <p:cNvPr id="6" name="Holder 6"/>
          <p:cNvSpPr>
            <a:spLocks noGrp="1"/>
          </p:cNvSpPr>
          <p:nvPr>
            <p:ph type="sldNum" sz="quarter" idx="7"/>
          </p:nvPr>
        </p:nvSpPr>
        <p:spPr>
          <a:xfrm>
            <a:off x="6583680" y="6494318"/>
            <a:ext cx="2103120" cy="146894"/>
          </a:xfrm>
          <a:prstGeom prst="rect">
            <a:avLst/>
          </a:prstGeom>
        </p:spPr>
        <p:txBody>
          <a:bodyPr lIns="0" tIns="0" rIns="0" bIns="0"/>
          <a:lstStyle>
            <a:lvl1pPr algn="r">
              <a:defRPr sz="823">
                <a:solidFill>
                  <a:schemeClr val="tx1">
                    <a:tint val="75000"/>
                  </a:schemeClr>
                </a:solidFill>
              </a:defRPr>
            </a:lvl1pPr>
          </a:lstStyle>
          <a:p>
            <a:fld id="{B6F15528-21DE-4FAA-801E-634DDDAF4B2B}" type="slidenum">
              <a:rPr lang="en-US" smtClean="0"/>
              <a:pPr/>
              <a:t>‹#›</a:t>
            </a:fld>
            <a:endParaRPr lang="en-US"/>
          </a:p>
        </p:txBody>
      </p:sp>
      <p:sp>
        <p:nvSpPr>
          <p:cNvPr id="12" name="Picture Placeholder 11">
            <a:extLst>
              <a:ext uri="{FF2B5EF4-FFF2-40B4-BE49-F238E27FC236}">
                <a16:creationId xmlns:a16="http://schemas.microsoft.com/office/drawing/2014/main" id="{137F8CD4-77BB-279C-0E35-892039F3EB8B}"/>
              </a:ext>
            </a:extLst>
          </p:cNvPr>
          <p:cNvSpPr>
            <a:spLocks noGrp="1"/>
          </p:cNvSpPr>
          <p:nvPr>
            <p:ph type="pic" sz="quarter" idx="10"/>
          </p:nvPr>
        </p:nvSpPr>
        <p:spPr>
          <a:xfrm>
            <a:off x="0" y="-12989"/>
            <a:ext cx="4262670" cy="6858000"/>
          </a:xfrm>
          <a:custGeom>
            <a:avLst/>
            <a:gdLst>
              <a:gd name="connsiteX0" fmla="*/ 0 w 8335888"/>
              <a:gd name="connsiteY0" fmla="*/ 0 h 10058400"/>
              <a:gd name="connsiteX1" fmla="*/ 8335888 w 8335888"/>
              <a:gd name="connsiteY1" fmla="*/ 0 h 10058400"/>
              <a:gd name="connsiteX2" fmla="*/ 8239971 w 8335888"/>
              <a:gd name="connsiteY2" fmla="*/ 161826 h 10058400"/>
              <a:gd name="connsiteX3" fmla="*/ 8231280 w 8335888"/>
              <a:gd name="connsiteY3" fmla="*/ 9966656 h 10058400"/>
              <a:gd name="connsiteX4" fmla="*/ 8282831 w 8335888"/>
              <a:gd name="connsiteY4" fmla="*/ 10058400 h 10058400"/>
              <a:gd name="connsiteX5" fmla="*/ 0 w 8335888"/>
              <a:gd name="connsiteY5"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5888" h="10058400">
                <a:moveTo>
                  <a:pt x="0" y="0"/>
                </a:moveTo>
                <a:lnTo>
                  <a:pt x="8335888" y="0"/>
                </a:lnTo>
                <a:lnTo>
                  <a:pt x="8239971" y="161826"/>
                </a:lnTo>
                <a:cubicBezTo>
                  <a:pt x="6685045" y="2911857"/>
                  <a:pt x="6644829" y="7008024"/>
                  <a:pt x="8231280" y="9966656"/>
                </a:cubicBezTo>
                <a:lnTo>
                  <a:pt x="8282831" y="10058400"/>
                </a:lnTo>
                <a:lnTo>
                  <a:pt x="0" y="10058400"/>
                </a:lnTo>
                <a:close/>
              </a:path>
            </a:pathLst>
          </a:custGeom>
          <a:solidFill>
            <a:schemeClr val="tx2"/>
          </a:solidFill>
        </p:spPr>
        <p:txBody>
          <a:bodyPr wrap="square" lIns="0" rIns="0">
            <a:noAutofit/>
          </a:bodyPr>
          <a:lstStyle/>
          <a:p>
            <a:endParaRPr lang="en-US"/>
          </a:p>
        </p:txBody>
      </p:sp>
      <p:pic>
        <p:nvPicPr>
          <p:cNvPr id="5" name="Picture 4">
            <a:extLst>
              <a:ext uri="{FF2B5EF4-FFF2-40B4-BE49-F238E27FC236}">
                <a16:creationId xmlns:a16="http://schemas.microsoft.com/office/drawing/2014/main" id="{0F372E05-0106-26C2-51C9-7487061E01E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300877" y="1746242"/>
            <a:ext cx="1459513" cy="735931"/>
          </a:xfrm>
          <a:prstGeom prst="rect">
            <a:avLst/>
          </a:prstGeom>
          <a:effectLst/>
        </p:spPr>
      </p:pic>
      <p:pic>
        <p:nvPicPr>
          <p:cNvPr id="8" name="Picture 7">
            <a:extLst>
              <a:ext uri="{FF2B5EF4-FFF2-40B4-BE49-F238E27FC236}">
                <a16:creationId xmlns:a16="http://schemas.microsoft.com/office/drawing/2014/main" id="{FF7DAFC0-6982-275F-632B-6713399DE91A}"/>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1999" r="23049"/>
          <a:stretch/>
        </p:blipFill>
        <p:spPr>
          <a:xfrm rot="10800000">
            <a:off x="3658786" y="0"/>
            <a:ext cx="830345" cy="6858000"/>
          </a:xfrm>
          <a:prstGeom prst="rect">
            <a:avLst/>
          </a:prstGeom>
        </p:spPr>
      </p:pic>
      <p:grpSp>
        <p:nvGrpSpPr>
          <p:cNvPr id="3" name="Group 2">
            <a:extLst>
              <a:ext uri="{FF2B5EF4-FFF2-40B4-BE49-F238E27FC236}">
                <a16:creationId xmlns:a16="http://schemas.microsoft.com/office/drawing/2014/main" id="{D74DE4B9-12C6-F949-C59C-B3EA51F7777B}"/>
              </a:ext>
            </a:extLst>
          </p:cNvPr>
          <p:cNvGrpSpPr/>
          <p:nvPr userDrawn="1"/>
        </p:nvGrpSpPr>
        <p:grpSpPr>
          <a:xfrm>
            <a:off x="-694611" y="0"/>
            <a:ext cx="587020" cy="5898342"/>
            <a:chOff x="-694611" y="0"/>
            <a:chExt cx="587020" cy="5898342"/>
          </a:xfrm>
        </p:grpSpPr>
        <p:sp>
          <p:nvSpPr>
            <p:cNvPr id="4" name="Rectangle 3">
              <a:extLst>
                <a:ext uri="{FF2B5EF4-FFF2-40B4-BE49-F238E27FC236}">
                  <a16:creationId xmlns:a16="http://schemas.microsoft.com/office/drawing/2014/main" id="{4B65E3EF-E4D3-F870-516B-37DEAA9611DC}"/>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70FFF7-21D5-9F5C-A2AD-1C1EEDC47F3A}"/>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05C29E9-9206-8068-134F-D47438CE50ED}"/>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AA6C42-B1F6-54D0-FBA3-4E6D7192F144}"/>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CA18C24-A86A-D641-BB37-B36C5C1537B1}"/>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F8C9986-848A-4E4D-9C8F-A71A2C465DD0}"/>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BB04C4-F0D2-4AC0-A65E-AA6D48D4856B}"/>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C43DF8-C895-2566-1C8E-A8D20D555B6D}"/>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D3A281A-91B1-5626-0D0A-9BD59C5BF669}"/>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7091505-9135-1AC6-FB7F-109CEF138159}"/>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E2A4C26-B204-2A45-47A3-961ACBAE0C23}"/>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C4CC5D0-A496-4EEB-A53C-B3B3F1D5D07A}"/>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735091E-B66C-7756-E123-4DCBD15826C3}"/>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34196752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Section Break Page">
    <p:bg>
      <p:bgPr>
        <a:solidFill>
          <a:srgbClr val="EB5F2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29A83E-28F4-77BB-F6B4-3F816852E33A}"/>
              </a:ext>
              <a:ext uri="{C183D7F6-B498-43B3-948B-1728B52AA6E4}">
                <adec:decorative xmlns:adec="http://schemas.microsoft.com/office/drawing/2017/decorative" val="1"/>
              </a:ext>
            </a:extLst>
          </p:cNvPr>
          <p:cNvPicPr>
            <a:picLocks noChangeAspect="1"/>
          </p:cNvPicPr>
          <p:nvPr userDrawn="1"/>
        </p:nvPicPr>
        <p:blipFill rotWithShape="1">
          <a:blip r:embed="rId2"/>
          <a:srcRect l="2458" t="5932" r="13644" b="10169"/>
          <a:stretch/>
        </p:blipFill>
        <p:spPr>
          <a:xfrm>
            <a:off x="7000875" y="0"/>
            <a:ext cx="2143125" cy="6858000"/>
          </a:xfrm>
          <a:prstGeom prst="rect">
            <a:avLst/>
          </a:prstGeom>
        </p:spPr>
      </p:pic>
      <p:sp>
        <p:nvSpPr>
          <p:cNvPr id="7" name="Holder 2">
            <a:extLst>
              <a:ext uri="{FF2B5EF4-FFF2-40B4-BE49-F238E27FC236}">
                <a16:creationId xmlns:a16="http://schemas.microsoft.com/office/drawing/2014/main" id="{2886BAC5-C517-FD2D-58E6-27C832692219}"/>
              </a:ext>
            </a:extLst>
          </p:cNvPr>
          <p:cNvSpPr>
            <a:spLocks noGrp="1"/>
          </p:cNvSpPr>
          <p:nvPr>
            <p:ph type="title" hasCustomPrompt="1"/>
          </p:nvPr>
        </p:nvSpPr>
        <p:spPr>
          <a:xfrm>
            <a:off x="4300877" y="2850181"/>
            <a:ext cx="4244686" cy="2797534"/>
          </a:xfrm>
          <a:prstGeom prst="rect">
            <a:avLst/>
          </a:prstGeom>
        </p:spPr>
        <p:txBody>
          <a:bodyPr lIns="0" tIns="0" rIns="0" bIns="0"/>
          <a:lstStyle>
            <a:lvl1pPr algn="l">
              <a:lnSpc>
                <a:spcPct val="80000"/>
              </a:lnSpc>
              <a:defRPr sz="3600" b="1" i="0">
                <a:solidFill>
                  <a:schemeClr val="bg2"/>
                </a:solidFill>
                <a:latin typeface="Figtree" pitchFamily="2" charset="0"/>
                <a:cs typeface="Arial"/>
              </a:defRPr>
            </a:lvl1pPr>
          </a:lstStyle>
          <a:p>
            <a:r>
              <a:rPr lang="en-US">
                <a:solidFill>
                  <a:schemeClr val="bg2"/>
                </a:solidFill>
              </a:rPr>
              <a:t>Add the Title for Your Section </a:t>
            </a:r>
            <a:r>
              <a:rPr lang="en-US"/>
              <a:t>Here</a:t>
            </a:r>
            <a:endParaRPr/>
          </a:p>
        </p:txBody>
      </p:sp>
      <p:sp>
        <p:nvSpPr>
          <p:cNvPr id="6" name="Holder 6"/>
          <p:cNvSpPr>
            <a:spLocks noGrp="1"/>
          </p:cNvSpPr>
          <p:nvPr>
            <p:ph type="sldNum" sz="quarter" idx="7"/>
          </p:nvPr>
        </p:nvSpPr>
        <p:spPr>
          <a:xfrm>
            <a:off x="6583680" y="6494318"/>
            <a:ext cx="2103120" cy="146894"/>
          </a:xfrm>
          <a:prstGeom prst="rect">
            <a:avLst/>
          </a:prstGeom>
        </p:spPr>
        <p:txBody>
          <a:bodyPr lIns="0" tIns="0" rIns="0" bIns="0"/>
          <a:lstStyle>
            <a:lvl1pPr algn="r">
              <a:defRPr sz="823">
                <a:solidFill>
                  <a:schemeClr val="tx1">
                    <a:tint val="75000"/>
                  </a:schemeClr>
                </a:solidFill>
              </a:defRPr>
            </a:lvl1pPr>
          </a:lstStyle>
          <a:p>
            <a:fld id="{B6F15528-21DE-4FAA-801E-634DDDAF4B2B}" type="slidenum">
              <a:rPr lang="en-US" smtClean="0"/>
              <a:pPr/>
              <a:t>‹#›</a:t>
            </a:fld>
            <a:endParaRPr lang="en-US"/>
          </a:p>
        </p:txBody>
      </p:sp>
      <p:sp>
        <p:nvSpPr>
          <p:cNvPr id="12" name="Picture Placeholder 11">
            <a:extLst>
              <a:ext uri="{FF2B5EF4-FFF2-40B4-BE49-F238E27FC236}">
                <a16:creationId xmlns:a16="http://schemas.microsoft.com/office/drawing/2014/main" id="{137F8CD4-77BB-279C-0E35-892039F3EB8B}"/>
              </a:ext>
            </a:extLst>
          </p:cNvPr>
          <p:cNvSpPr>
            <a:spLocks noGrp="1"/>
          </p:cNvSpPr>
          <p:nvPr>
            <p:ph type="pic" sz="quarter" idx="10"/>
          </p:nvPr>
        </p:nvSpPr>
        <p:spPr>
          <a:xfrm>
            <a:off x="0" y="-12989"/>
            <a:ext cx="4262670" cy="6858000"/>
          </a:xfrm>
          <a:custGeom>
            <a:avLst/>
            <a:gdLst>
              <a:gd name="connsiteX0" fmla="*/ 0 w 8335888"/>
              <a:gd name="connsiteY0" fmla="*/ 0 h 10058400"/>
              <a:gd name="connsiteX1" fmla="*/ 8335888 w 8335888"/>
              <a:gd name="connsiteY1" fmla="*/ 0 h 10058400"/>
              <a:gd name="connsiteX2" fmla="*/ 8239971 w 8335888"/>
              <a:gd name="connsiteY2" fmla="*/ 161826 h 10058400"/>
              <a:gd name="connsiteX3" fmla="*/ 8231280 w 8335888"/>
              <a:gd name="connsiteY3" fmla="*/ 9966656 h 10058400"/>
              <a:gd name="connsiteX4" fmla="*/ 8282831 w 8335888"/>
              <a:gd name="connsiteY4" fmla="*/ 10058400 h 10058400"/>
              <a:gd name="connsiteX5" fmla="*/ 0 w 8335888"/>
              <a:gd name="connsiteY5"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5888" h="10058400">
                <a:moveTo>
                  <a:pt x="0" y="0"/>
                </a:moveTo>
                <a:lnTo>
                  <a:pt x="8335888" y="0"/>
                </a:lnTo>
                <a:lnTo>
                  <a:pt x="8239971" y="161826"/>
                </a:lnTo>
                <a:cubicBezTo>
                  <a:pt x="6685045" y="2911857"/>
                  <a:pt x="6644829" y="7008024"/>
                  <a:pt x="8231280" y="9966656"/>
                </a:cubicBezTo>
                <a:lnTo>
                  <a:pt x="8282831" y="10058400"/>
                </a:lnTo>
                <a:lnTo>
                  <a:pt x="0" y="10058400"/>
                </a:lnTo>
                <a:close/>
              </a:path>
            </a:pathLst>
          </a:custGeom>
          <a:solidFill>
            <a:schemeClr val="tx2"/>
          </a:solidFill>
        </p:spPr>
        <p:txBody>
          <a:bodyPr wrap="square" lIns="0" rIns="0">
            <a:noAutofit/>
          </a:bodyPr>
          <a:lstStyle/>
          <a:p>
            <a:endParaRPr lang="en-US"/>
          </a:p>
        </p:txBody>
      </p:sp>
      <p:pic>
        <p:nvPicPr>
          <p:cNvPr id="5" name="Picture 4">
            <a:extLst>
              <a:ext uri="{FF2B5EF4-FFF2-40B4-BE49-F238E27FC236}">
                <a16:creationId xmlns:a16="http://schemas.microsoft.com/office/drawing/2014/main" id="{0F372E05-0106-26C2-51C9-7487061E01E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300877" y="1746242"/>
            <a:ext cx="1459513" cy="735931"/>
          </a:xfrm>
          <a:prstGeom prst="rect">
            <a:avLst/>
          </a:prstGeom>
          <a:effectLst/>
        </p:spPr>
      </p:pic>
      <p:pic>
        <p:nvPicPr>
          <p:cNvPr id="8" name="Picture 7">
            <a:extLst>
              <a:ext uri="{FF2B5EF4-FFF2-40B4-BE49-F238E27FC236}">
                <a16:creationId xmlns:a16="http://schemas.microsoft.com/office/drawing/2014/main" id="{FF7DAFC0-6982-275F-632B-6713399DE91A}"/>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1999" r="23049"/>
          <a:stretch/>
        </p:blipFill>
        <p:spPr>
          <a:xfrm rot="10800000">
            <a:off x="3658786" y="0"/>
            <a:ext cx="830345" cy="6858000"/>
          </a:xfrm>
          <a:prstGeom prst="rect">
            <a:avLst/>
          </a:prstGeom>
        </p:spPr>
      </p:pic>
      <p:grpSp>
        <p:nvGrpSpPr>
          <p:cNvPr id="3" name="Group 2">
            <a:extLst>
              <a:ext uri="{FF2B5EF4-FFF2-40B4-BE49-F238E27FC236}">
                <a16:creationId xmlns:a16="http://schemas.microsoft.com/office/drawing/2014/main" id="{393204EA-B1E5-390A-694E-45D78B617554}"/>
              </a:ext>
            </a:extLst>
          </p:cNvPr>
          <p:cNvGrpSpPr/>
          <p:nvPr userDrawn="1"/>
        </p:nvGrpSpPr>
        <p:grpSpPr>
          <a:xfrm>
            <a:off x="-694611" y="0"/>
            <a:ext cx="587020" cy="5898342"/>
            <a:chOff x="-694611" y="0"/>
            <a:chExt cx="587020" cy="5898342"/>
          </a:xfrm>
        </p:grpSpPr>
        <p:sp>
          <p:nvSpPr>
            <p:cNvPr id="4" name="Rectangle 3">
              <a:extLst>
                <a:ext uri="{FF2B5EF4-FFF2-40B4-BE49-F238E27FC236}">
                  <a16:creationId xmlns:a16="http://schemas.microsoft.com/office/drawing/2014/main" id="{30B747C6-6059-DDBE-23F8-B65B44E151FE}"/>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48CFDE-AB19-5310-D87F-4DD1CAFE0B2A}"/>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B68769D-461B-FDF6-5705-200E076B5633}"/>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11BADF-4D86-D191-615E-252FD0A2902C}"/>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45E7745-ECE5-BE06-4E6D-FEF04A963C5E}"/>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EC98C9-444B-9759-6839-EBE34C2E5CAA}"/>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C8FFC68-0B74-48F8-4692-D44544A9EF00}"/>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34DF60-A5C9-370E-7E0D-14821D55B7B9}"/>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45B08E0-9BFA-E75D-D28E-F122CD476F59}"/>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D9363B-2E22-FB1B-1CB7-00C0FA66B66F}"/>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12268C-44A7-AD50-0608-E9C9BDEDEB10}"/>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395F38-9870-0DE9-F264-D9B40A8FCCD2}"/>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F32AC81-3273-4B48-D9C1-461CAD6A8ADF}"/>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36966508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Break Page">
    <p:bg>
      <p:bgPr>
        <a:solidFill>
          <a:srgbClr val="81AF4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29A83E-28F4-77BB-F6B4-3F816852E33A}"/>
              </a:ext>
              <a:ext uri="{C183D7F6-B498-43B3-948B-1728B52AA6E4}">
                <adec:decorative xmlns:adec="http://schemas.microsoft.com/office/drawing/2017/decorative" val="1"/>
              </a:ext>
            </a:extLst>
          </p:cNvPr>
          <p:cNvPicPr>
            <a:picLocks noChangeAspect="1"/>
          </p:cNvPicPr>
          <p:nvPr userDrawn="1"/>
        </p:nvPicPr>
        <p:blipFill rotWithShape="1">
          <a:blip r:embed="rId2"/>
          <a:srcRect l="2458" t="5932" r="13644" b="10169"/>
          <a:stretch/>
        </p:blipFill>
        <p:spPr>
          <a:xfrm>
            <a:off x="7000875" y="0"/>
            <a:ext cx="2143125" cy="6858000"/>
          </a:xfrm>
          <a:prstGeom prst="rect">
            <a:avLst/>
          </a:prstGeom>
        </p:spPr>
      </p:pic>
      <p:sp>
        <p:nvSpPr>
          <p:cNvPr id="7" name="Holder 2">
            <a:extLst>
              <a:ext uri="{FF2B5EF4-FFF2-40B4-BE49-F238E27FC236}">
                <a16:creationId xmlns:a16="http://schemas.microsoft.com/office/drawing/2014/main" id="{2886BAC5-C517-FD2D-58E6-27C832692219}"/>
              </a:ext>
            </a:extLst>
          </p:cNvPr>
          <p:cNvSpPr>
            <a:spLocks noGrp="1"/>
          </p:cNvSpPr>
          <p:nvPr>
            <p:ph type="title" hasCustomPrompt="1"/>
          </p:nvPr>
        </p:nvSpPr>
        <p:spPr>
          <a:xfrm>
            <a:off x="4300877" y="2850181"/>
            <a:ext cx="4244686" cy="2797534"/>
          </a:xfrm>
          <a:prstGeom prst="rect">
            <a:avLst/>
          </a:prstGeom>
        </p:spPr>
        <p:txBody>
          <a:bodyPr lIns="0" tIns="0" rIns="0" bIns="0"/>
          <a:lstStyle>
            <a:lvl1pPr algn="l">
              <a:lnSpc>
                <a:spcPct val="80000"/>
              </a:lnSpc>
              <a:defRPr sz="3600" b="1" i="0">
                <a:solidFill>
                  <a:schemeClr val="bg2"/>
                </a:solidFill>
                <a:latin typeface="Figtree" pitchFamily="2" charset="0"/>
                <a:cs typeface="Arial"/>
              </a:defRPr>
            </a:lvl1pPr>
          </a:lstStyle>
          <a:p>
            <a:r>
              <a:rPr lang="en-US">
                <a:solidFill>
                  <a:schemeClr val="bg2"/>
                </a:solidFill>
              </a:rPr>
              <a:t>Add the Title for Your Section </a:t>
            </a:r>
            <a:r>
              <a:rPr lang="en-US"/>
              <a:t>Here</a:t>
            </a:r>
            <a:endParaRPr/>
          </a:p>
        </p:txBody>
      </p:sp>
      <p:sp>
        <p:nvSpPr>
          <p:cNvPr id="6" name="Holder 6"/>
          <p:cNvSpPr>
            <a:spLocks noGrp="1"/>
          </p:cNvSpPr>
          <p:nvPr>
            <p:ph type="sldNum" sz="quarter" idx="7"/>
          </p:nvPr>
        </p:nvSpPr>
        <p:spPr>
          <a:xfrm>
            <a:off x="6583680" y="6494318"/>
            <a:ext cx="2103120" cy="146894"/>
          </a:xfrm>
          <a:prstGeom prst="rect">
            <a:avLst/>
          </a:prstGeom>
        </p:spPr>
        <p:txBody>
          <a:bodyPr lIns="0" tIns="0" rIns="0" bIns="0"/>
          <a:lstStyle>
            <a:lvl1pPr algn="r">
              <a:defRPr sz="823">
                <a:solidFill>
                  <a:schemeClr val="tx1">
                    <a:tint val="75000"/>
                  </a:schemeClr>
                </a:solidFill>
              </a:defRPr>
            </a:lvl1pPr>
          </a:lstStyle>
          <a:p>
            <a:fld id="{B6F15528-21DE-4FAA-801E-634DDDAF4B2B}" type="slidenum">
              <a:rPr lang="en-US" smtClean="0"/>
              <a:pPr/>
              <a:t>‹#›</a:t>
            </a:fld>
            <a:endParaRPr lang="en-US"/>
          </a:p>
        </p:txBody>
      </p:sp>
      <p:sp>
        <p:nvSpPr>
          <p:cNvPr id="12" name="Picture Placeholder 11">
            <a:extLst>
              <a:ext uri="{FF2B5EF4-FFF2-40B4-BE49-F238E27FC236}">
                <a16:creationId xmlns:a16="http://schemas.microsoft.com/office/drawing/2014/main" id="{137F8CD4-77BB-279C-0E35-892039F3EB8B}"/>
              </a:ext>
            </a:extLst>
          </p:cNvPr>
          <p:cNvSpPr>
            <a:spLocks noGrp="1"/>
          </p:cNvSpPr>
          <p:nvPr>
            <p:ph type="pic" sz="quarter" idx="10"/>
          </p:nvPr>
        </p:nvSpPr>
        <p:spPr>
          <a:xfrm>
            <a:off x="0" y="-12989"/>
            <a:ext cx="4262670" cy="6858000"/>
          </a:xfrm>
          <a:custGeom>
            <a:avLst/>
            <a:gdLst>
              <a:gd name="connsiteX0" fmla="*/ 0 w 8335888"/>
              <a:gd name="connsiteY0" fmla="*/ 0 h 10058400"/>
              <a:gd name="connsiteX1" fmla="*/ 8335888 w 8335888"/>
              <a:gd name="connsiteY1" fmla="*/ 0 h 10058400"/>
              <a:gd name="connsiteX2" fmla="*/ 8239971 w 8335888"/>
              <a:gd name="connsiteY2" fmla="*/ 161826 h 10058400"/>
              <a:gd name="connsiteX3" fmla="*/ 8231280 w 8335888"/>
              <a:gd name="connsiteY3" fmla="*/ 9966656 h 10058400"/>
              <a:gd name="connsiteX4" fmla="*/ 8282831 w 8335888"/>
              <a:gd name="connsiteY4" fmla="*/ 10058400 h 10058400"/>
              <a:gd name="connsiteX5" fmla="*/ 0 w 8335888"/>
              <a:gd name="connsiteY5"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5888" h="10058400">
                <a:moveTo>
                  <a:pt x="0" y="0"/>
                </a:moveTo>
                <a:lnTo>
                  <a:pt x="8335888" y="0"/>
                </a:lnTo>
                <a:lnTo>
                  <a:pt x="8239971" y="161826"/>
                </a:lnTo>
                <a:cubicBezTo>
                  <a:pt x="6685045" y="2911857"/>
                  <a:pt x="6644829" y="7008024"/>
                  <a:pt x="8231280" y="9966656"/>
                </a:cubicBezTo>
                <a:lnTo>
                  <a:pt x="8282831" y="10058400"/>
                </a:lnTo>
                <a:lnTo>
                  <a:pt x="0" y="10058400"/>
                </a:lnTo>
                <a:close/>
              </a:path>
            </a:pathLst>
          </a:custGeom>
          <a:solidFill>
            <a:schemeClr val="tx2"/>
          </a:solidFill>
        </p:spPr>
        <p:txBody>
          <a:bodyPr wrap="square" lIns="0" rIns="0">
            <a:noAutofit/>
          </a:bodyPr>
          <a:lstStyle/>
          <a:p>
            <a:endParaRPr lang="en-US"/>
          </a:p>
        </p:txBody>
      </p:sp>
      <p:pic>
        <p:nvPicPr>
          <p:cNvPr id="13" name="Picture 12">
            <a:extLst>
              <a:ext uri="{FF2B5EF4-FFF2-40B4-BE49-F238E27FC236}">
                <a16:creationId xmlns:a16="http://schemas.microsoft.com/office/drawing/2014/main" id="{8C2A3BCA-E344-6B62-711C-7099A003C4F3}"/>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31999" r="23049"/>
          <a:stretch/>
        </p:blipFill>
        <p:spPr>
          <a:xfrm rot="10800000">
            <a:off x="3658786" y="0"/>
            <a:ext cx="830345" cy="6858000"/>
          </a:xfrm>
          <a:prstGeom prst="rect">
            <a:avLst/>
          </a:prstGeom>
        </p:spPr>
      </p:pic>
      <p:pic>
        <p:nvPicPr>
          <p:cNvPr id="4" name="Picture 3">
            <a:extLst>
              <a:ext uri="{FF2B5EF4-FFF2-40B4-BE49-F238E27FC236}">
                <a16:creationId xmlns:a16="http://schemas.microsoft.com/office/drawing/2014/main" id="{61930146-A8B5-2550-FCE9-F78DBE4D2F1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300877" y="1746242"/>
            <a:ext cx="1459513" cy="735931"/>
          </a:xfrm>
          <a:prstGeom prst="rect">
            <a:avLst/>
          </a:prstGeom>
          <a:effectLst/>
        </p:spPr>
      </p:pic>
      <p:grpSp>
        <p:nvGrpSpPr>
          <p:cNvPr id="3" name="Group 2">
            <a:extLst>
              <a:ext uri="{FF2B5EF4-FFF2-40B4-BE49-F238E27FC236}">
                <a16:creationId xmlns:a16="http://schemas.microsoft.com/office/drawing/2014/main" id="{9ECCF54B-DF9C-D84D-289B-4712120D7908}"/>
              </a:ext>
            </a:extLst>
          </p:cNvPr>
          <p:cNvGrpSpPr/>
          <p:nvPr userDrawn="1"/>
        </p:nvGrpSpPr>
        <p:grpSpPr>
          <a:xfrm>
            <a:off x="-694611" y="0"/>
            <a:ext cx="587020" cy="5898342"/>
            <a:chOff x="-694611" y="0"/>
            <a:chExt cx="587020" cy="5898342"/>
          </a:xfrm>
        </p:grpSpPr>
        <p:sp>
          <p:nvSpPr>
            <p:cNvPr id="5" name="Rectangle 4">
              <a:extLst>
                <a:ext uri="{FF2B5EF4-FFF2-40B4-BE49-F238E27FC236}">
                  <a16:creationId xmlns:a16="http://schemas.microsoft.com/office/drawing/2014/main" id="{912FD463-D408-583F-99D1-FA0DEE9D3339}"/>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964E94-D61B-1B94-D57D-245A6F462CA9}"/>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C906E1A-926C-D597-6855-561CBF7B39C1}"/>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5E14A6F-2A05-578F-6615-583B4CBAE850}"/>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0172A6-8C1E-21EA-433F-284DC28A6C07}"/>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0E1779-A24F-B63E-E2B1-4F46B1450C82}"/>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ED0CA3B-2C93-CF20-794D-57FCC5C3479E}"/>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D20D65-DD32-DC12-4780-865DF6D528A8}"/>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2D4748E-BEAB-099D-0429-862C3A968FB6}"/>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223D0A7-40BE-3337-DC24-C6FA688104FC}"/>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0E00C-BEF6-B335-F948-69D326DECAF7}"/>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75A8586-4E87-CE7E-4768-F4FC0D2F7754}"/>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C74D06-875B-68C6-8CF0-2A99571C65F5}"/>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296306227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 You Pag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BFD1ED17-B73F-ED49-8966-33ACE47597CC}"/>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3465" r="10792" b="1482"/>
          <a:stretch/>
        </p:blipFill>
        <p:spPr>
          <a:xfrm flipH="1">
            <a:off x="-11812" y="-17007"/>
            <a:ext cx="2548830" cy="6896907"/>
          </a:xfrm>
          <a:prstGeom prst="rect">
            <a:avLst/>
          </a:prstGeom>
        </p:spPr>
      </p:pic>
      <p:sp>
        <p:nvSpPr>
          <p:cNvPr id="27" name="Picture Placeholder 26">
            <a:extLst>
              <a:ext uri="{FF2B5EF4-FFF2-40B4-BE49-F238E27FC236}">
                <a16:creationId xmlns:a16="http://schemas.microsoft.com/office/drawing/2014/main" id="{2A4620C9-5BD7-1D10-F9C3-8E1C02E08541}"/>
              </a:ext>
            </a:extLst>
          </p:cNvPr>
          <p:cNvSpPr>
            <a:spLocks noGrp="1"/>
          </p:cNvSpPr>
          <p:nvPr>
            <p:ph type="pic" sz="quarter" idx="10"/>
          </p:nvPr>
        </p:nvSpPr>
        <p:spPr>
          <a:xfrm>
            <a:off x="4663195" y="0"/>
            <a:ext cx="4480805" cy="6858000"/>
          </a:xfrm>
          <a:custGeom>
            <a:avLst/>
            <a:gdLst>
              <a:gd name="connsiteX0" fmla="*/ 0 w 8762464"/>
              <a:gd name="connsiteY0" fmla="*/ 0 h 10058400"/>
              <a:gd name="connsiteX1" fmla="*/ 8762464 w 8762464"/>
              <a:gd name="connsiteY1" fmla="*/ 0 h 10058400"/>
              <a:gd name="connsiteX2" fmla="*/ 8762464 w 8762464"/>
              <a:gd name="connsiteY2" fmla="*/ 10058400 h 10058400"/>
              <a:gd name="connsiteX3" fmla="*/ 2622 w 8762464"/>
              <a:gd name="connsiteY3" fmla="*/ 10058400 h 10058400"/>
              <a:gd name="connsiteX4" fmla="*/ 94184 w 8762464"/>
              <a:gd name="connsiteY4" fmla="*/ 9903276 h 10058400"/>
              <a:gd name="connsiteX5" fmla="*/ 97991 w 8762464"/>
              <a:gd name="connsiteY5" fmla="*/ 174858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62464" h="10058400">
                <a:moveTo>
                  <a:pt x="0" y="0"/>
                </a:moveTo>
                <a:lnTo>
                  <a:pt x="8762464" y="0"/>
                </a:lnTo>
                <a:lnTo>
                  <a:pt x="8762464" y="10058400"/>
                </a:lnTo>
                <a:lnTo>
                  <a:pt x="2622" y="10058400"/>
                </a:lnTo>
                <a:lnTo>
                  <a:pt x="94184" y="9903276"/>
                </a:lnTo>
                <a:cubicBezTo>
                  <a:pt x="1629506" y="7172349"/>
                  <a:pt x="1667621" y="3109950"/>
                  <a:pt x="97991" y="174858"/>
                </a:cubicBezTo>
                <a:close/>
              </a:path>
            </a:pathLst>
          </a:custGeom>
          <a:solidFill>
            <a:schemeClr val="tx2"/>
          </a:solidFill>
        </p:spPr>
        <p:txBody>
          <a:bodyPr wrap="square">
            <a:noAutofit/>
          </a:bodyPr>
          <a:lstStyle/>
          <a:p>
            <a:endParaRPr lang="en-US"/>
          </a:p>
        </p:txBody>
      </p:sp>
      <p:sp>
        <p:nvSpPr>
          <p:cNvPr id="4" name="Text Placeholder 3">
            <a:extLst>
              <a:ext uri="{FF2B5EF4-FFF2-40B4-BE49-F238E27FC236}">
                <a16:creationId xmlns:a16="http://schemas.microsoft.com/office/drawing/2014/main" id="{16E29B57-C1F1-0D33-AA46-BC2007394D15}"/>
              </a:ext>
            </a:extLst>
          </p:cNvPr>
          <p:cNvSpPr>
            <a:spLocks noGrp="1"/>
          </p:cNvSpPr>
          <p:nvPr>
            <p:ph type="body" sz="quarter" idx="11"/>
          </p:nvPr>
        </p:nvSpPr>
        <p:spPr>
          <a:xfrm>
            <a:off x="584489" y="3077819"/>
            <a:ext cx="3376234" cy="1553224"/>
          </a:xfrm>
          <a:prstGeom prst="rect">
            <a:avLst/>
          </a:prstGeom>
        </p:spPr>
        <p:txBody>
          <a:bodyPr lIns="0" tIns="0" rIns="0" bIns="0"/>
          <a:lstStyle>
            <a:lvl1pPr>
              <a:lnSpc>
                <a:spcPct val="80000"/>
              </a:lnSpc>
              <a:spcAft>
                <a:spcPts val="614"/>
              </a:spcAft>
              <a:defRPr sz="3600" b="1">
                <a:solidFill>
                  <a:schemeClr val="bg2"/>
                </a:solidFill>
                <a:latin typeface="Figtree" pitchFamily="2" charset="0"/>
              </a:defRPr>
            </a:lvl1pPr>
            <a:lvl2pPr>
              <a:defRPr sz="3068" b="1">
                <a:solidFill>
                  <a:schemeClr val="bg2"/>
                </a:solidFill>
                <a:latin typeface="Figtree" pitchFamily="2" charset="0"/>
              </a:defRPr>
            </a:lvl2pPr>
            <a:lvl3pPr>
              <a:defRPr sz="3068" b="1">
                <a:solidFill>
                  <a:schemeClr val="bg2"/>
                </a:solidFill>
                <a:latin typeface="Figtree" pitchFamily="2" charset="0"/>
              </a:defRPr>
            </a:lvl3pPr>
            <a:lvl4pPr>
              <a:defRPr sz="3068" b="1">
                <a:solidFill>
                  <a:schemeClr val="bg2"/>
                </a:solidFill>
                <a:latin typeface="Figtree" pitchFamily="2" charset="0"/>
              </a:defRPr>
            </a:lvl4pPr>
            <a:lvl5pPr>
              <a:defRPr sz="3068" b="1">
                <a:solidFill>
                  <a:schemeClr val="bg2"/>
                </a:solidFill>
                <a:latin typeface="Figtree" pitchFamily="2" charset="0"/>
              </a:defRPr>
            </a:lvl5pPr>
          </a:lstStyle>
          <a:p>
            <a:pPr lvl="0"/>
            <a:r>
              <a:rPr lang="en-US"/>
              <a:t>Click to edit Master text styles</a:t>
            </a:r>
          </a:p>
        </p:txBody>
      </p:sp>
      <p:sp>
        <p:nvSpPr>
          <p:cNvPr id="3" name="Holder 6">
            <a:extLst>
              <a:ext uri="{FF2B5EF4-FFF2-40B4-BE49-F238E27FC236}">
                <a16:creationId xmlns:a16="http://schemas.microsoft.com/office/drawing/2014/main" id="{3F91F810-54DA-D386-35B7-C3A003103CED}"/>
              </a:ext>
            </a:extLst>
          </p:cNvPr>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bg2"/>
                </a:solidFill>
                <a:latin typeface="Figtree" pitchFamily="2" charset="0"/>
              </a:defRPr>
            </a:lvl1pPr>
          </a:lstStyle>
          <a:p>
            <a:fld id="{B6F15528-21DE-4FAA-801E-634DDDAF4B2B}" type="slidenum">
              <a:rPr lang="en-US" smtClean="0"/>
              <a:pPr/>
              <a:t>‹#›</a:t>
            </a:fld>
            <a:endParaRPr lang="en-US"/>
          </a:p>
        </p:txBody>
      </p:sp>
      <p:pic>
        <p:nvPicPr>
          <p:cNvPr id="29" name="Picture 28">
            <a:extLst>
              <a:ext uri="{FF2B5EF4-FFF2-40B4-BE49-F238E27FC236}">
                <a16:creationId xmlns:a16="http://schemas.microsoft.com/office/drawing/2014/main" id="{FEE430B5-AEC5-20E1-48D6-59922036D7BA}"/>
              </a:ext>
              <a:ext uri="{C183D7F6-B498-43B3-948B-1728B52AA6E4}">
                <adec:decorative xmlns:adec="http://schemas.microsoft.com/office/drawing/2017/decorative" val="1"/>
              </a:ext>
            </a:extLst>
          </p:cNvPr>
          <p:cNvPicPr>
            <a:picLocks noChangeAspect="1"/>
          </p:cNvPicPr>
          <p:nvPr userDrawn="1"/>
        </p:nvPicPr>
        <p:blipFill rotWithShape="1">
          <a:blip r:embed="rId3" cstate="print">
            <a:alphaModFix amt="50000"/>
            <a:extLst>
              <a:ext uri="{28A0092B-C50C-407E-A947-70E740481C1C}">
                <a14:useLocalDpi xmlns:a14="http://schemas.microsoft.com/office/drawing/2010/main"/>
              </a:ext>
            </a:extLst>
          </a:blip>
          <a:srcRect l="31999" r="23049"/>
          <a:stretch/>
        </p:blipFill>
        <p:spPr>
          <a:xfrm>
            <a:off x="4423378" y="0"/>
            <a:ext cx="830345" cy="6858000"/>
          </a:xfrm>
          <a:prstGeom prst="rect">
            <a:avLst/>
          </a:prstGeom>
        </p:spPr>
      </p:pic>
      <p:pic>
        <p:nvPicPr>
          <p:cNvPr id="2" name="Picture 1">
            <a:extLst>
              <a:ext uri="{FF2B5EF4-FFF2-40B4-BE49-F238E27FC236}">
                <a16:creationId xmlns:a16="http://schemas.microsoft.com/office/drawing/2014/main" id="{58894E26-4015-C1F5-D944-91D09C5D18E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84489" y="794475"/>
            <a:ext cx="1459513" cy="735931"/>
          </a:xfrm>
          <a:prstGeom prst="rect">
            <a:avLst/>
          </a:prstGeom>
          <a:effectLst/>
        </p:spPr>
      </p:pic>
      <p:grpSp>
        <p:nvGrpSpPr>
          <p:cNvPr id="6" name="Group 5">
            <a:extLst>
              <a:ext uri="{FF2B5EF4-FFF2-40B4-BE49-F238E27FC236}">
                <a16:creationId xmlns:a16="http://schemas.microsoft.com/office/drawing/2014/main" id="{86483384-BCD9-06D3-6DD4-A92AC9C9ADFF}"/>
              </a:ext>
            </a:extLst>
          </p:cNvPr>
          <p:cNvGrpSpPr/>
          <p:nvPr userDrawn="1"/>
        </p:nvGrpSpPr>
        <p:grpSpPr>
          <a:xfrm>
            <a:off x="-694611" y="0"/>
            <a:ext cx="587020" cy="5898342"/>
            <a:chOff x="-694611" y="0"/>
            <a:chExt cx="587020" cy="5898342"/>
          </a:xfrm>
        </p:grpSpPr>
        <p:sp>
          <p:nvSpPr>
            <p:cNvPr id="7" name="Rectangle 6">
              <a:extLst>
                <a:ext uri="{FF2B5EF4-FFF2-40B4-BE49-F238E27FC236}">
                  <a16:creationId xmlns:a16="http://schemas.microsoft.com/office/drawing/2014/main" id="{9D95F433-0B93-765F-7AED-8EB85B2012CD}"/>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B5E21C0-C2BB-7030-F4FF-B748E436EA76}"/>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22ECB2D-F4E9-02FD-E082-8E6E9A166E6A}"/>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040469-F1CC-88B3-7884-AC9D13D60FF8}"/>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E77B8F-D9D8-F5AA-C618-528EBE40E745}"/>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2485AF-10E4-3A19-E4EF-A427CCF7A003}"/>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51B269-A774-18A2-0669-FAEFE882BEBB}"/>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5310AF-A116-C44B-7A1B-A411BE2AF3A6}"/>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FF12D1-7237-F613-656D-40789615421C}"/>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94AC73-52D7-BC21-405D-F1AD9949F60E}"/>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824382-F66C-0469-1951-014E10C01458}"/>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17F7ECA-7C86-2461-DFD7-FF9AD61C44D3}"/>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1580929-828F-654A-7E58-130BCBD9E99D}"/>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over Page">
    <p:bg>
      <p:bgPr>
        <a:solidFill>
          <a:schemeClr val="bg1"/>
        </a:solidFill>
        <a:effectLst/>
      </p:bgPr>
    </p:bg>
    <p:spTree>
      <p:nvGrpSpPr>
        <p:cNvPr id="1" name=""/>
        <p:cNvGrpSpPr/>
        <p:nvPr/>
      </p:nvGrpSpPr>
      <p:grpSpPr>
        <a:xfrm>
          <a:off x="0" y="0"/>
          <a:ext cx="0" cy="0"/>
          <a:chOff x="0" y="0"/>
          <a:chExt cx="0" cy="0"/>
        </a:xfrm>
      </p:grpSpPr>
      <p:pic>
        <p:nvPicPr>
          <p:cNvPr id="4" name="Picture 3" descr="An older man and a young woman sit next to each other on a red boat floating on calm water. There are numerous green plantains in the boat, surrounding the two people.">
            <a:extLst>
              <a:ext uri="{FF2B5EF4-FFF2-40B4-BE49-F238E27FC236}">
                <a16:creationId xmlns:a16="http://schemas.microsoft.com/office/drawing/2014/main" id="{4F91D436-F5DF-B8AF-00B0-3804D3646B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1203" r="23822" b="1835"/>
          <a:stretch/>
        </p:blipFill>
        <p:spPr>
          <a:xfrm>
            <a:off x="0" y="1"/>
            <a:ext cx="9144000" cy="6858000"/>
          </a:xfrm>
          <a:prstGeom prst="rect">
            <a:avLst/>
          </a:prstGeom>
        </p:spPr>
      </p:pic>
      <p:sp>
        <p:nvSpPr>
          <p:cNvPr id="2" name="Holder 2"/>
          <p:cNvSpPr>
            <a:spLocks noGrp="1"/>
          </p:cNvSpPr>
          <p:nvPr>
            <p:ph type="title" hasCustomPrompt="1"/>
          </p:nvPr>
        </p:nvSpPr>
        <p:spPr>
          <a:xfrm>
            <a:off x="1563500" y="2257537"/>
            <a:ext cx="6882933" cy="1979311"/>
          </a:xfrm>
          <a:prstGeom prst="rect">
            <a:avLst/>
          </a:prstGeom>
        </p:spPr>
        <p:txBody>
          <a:bodyPr lIns="0" tIns="0" rIns="0" bIns="0" anchor="b" anchorCtr="0"/>
          <a:lstStyle>
            <a:lvl1pPr>
              <a:lnSpc>
                <a:spcPct val="80000"/>
              </a:lnSpc>
              <a:defRPr sz="4400" b="1" i="0">
                <a:solidFill>
                  <a:schemeClr val="bg2"/>
                </a:solidFill>
                <a:latin typeface="Figtree" pitchFamily="2" charset="0"/>
                <a:cs typeface="Calibri" panose="020F0502020204030204" pitchFamily="34" charset="0"/>
              </a:defRPr>
            </a:lvl1pPr>
          </a:lstStyle>
          <a:p>
            <a:r>
              <a:rPr lang="en-US"/>
              <a:t>Your presentation title goes here</a:t>
            </a:r>
            <a:endParaRPr/>
          </a:p>
        </p:txBody>
      </p:sp>
      <p:sp>
        <p:nvSpPr>
          <p:cNvPr id="14" name="Holder 3">
            <a:extLst>
              <a:ext uri="{FF2B5EF4-FFF2-40B4-BE49-F238E27FC236}">
                <a16:creationId xmlns:a16="http://schemas.microsoft.com/office/drawing/2014/main" id="{E0146528-046A-9679-28EF-107CF1B051E4}"/>
              </a:ext>
            </a:extLst>
          </p:cNvPr>
          <p:cNvSpPr>
            <a:spLocks noGrp="1"/>
          </p:cNvSpPr>
          <p:nvPr>
            <p:ph type="body" idx="1" hasCustomPrompt="1"/>
          </p:nvPr>
        </p:nvSpPr>
        <p:spPr>
          <a:xfrm>
            <a:off x="1563502" y="4532675"/>
            <a:ext cx="6882932" cy="514664"/>
          </a:xfrm>
          <a:prstGeom prst="rect">
            <a:avLst/>
          </a:prstGeom>
        </p:spPr>
        <p:txBody>
          <a:bodyPr lIns="0" tIns="0" rIns="0" bIns="0"/>
          <a:lstStyle>
            <a:lvl1pPr>
              <a:lnSpc>
                <a:spcPct val="80000"/>
              </a:lnSpc>
              <a:defRPr sz="2400" b="1" i="0">
                <a:solidFill>
                  <a:schemeClr val="bg2"/>
                </a:solidFill>
                <a:latin typeface="Figtree" pitchFamily="2" charset="0"/>
                <a:cs typeface="Arial"/>
              </a:defRPr>
            </a:lvl1pPr>
          </a:lstStyle>
          <a:p>
            <a:r>
              <a:rPr lang="en-US"/>
              <a:t>Subtitle</a:t>
            </a:r>
            <a:endParaRPr/>
          </a:p>
        </p:txBody>
      </p:sp>
      <p:sp>
        <p:nvSpPr>
          <p:cNvPr id="15" name="Holder 3">
            <a:extLst>
              <a:ext uri="{FF2B5EF4-FFF2-40B4-BE49-F238E27FC236}">
                <a16:creationId xmlns:a16="http://schemas.microsoft.com/office/drawing/2014/main" id="{60E3CE3A-D99F-5F7E-8679-D838F49CBEB1}"/>
              </a:ext>
            </a:extLst>
          </p:cNvPr>
          <p:cNvSpPr>
            <a:spLocks noGrp="1"/>
          </p:cNvSpPr>
          <p:nvPr>
            <p:ph type="body" idx="10" hasCustomPrompt="1"/>
          </p:nvPr>
        </p:nvSpPr>
        <p:spPr>
          <a:xfrm>
            <a:off x="1563501" y="5777254"/>
            <a:ext cx="3008500" cy="324715"/>
          </a:xfrm>
          <a:prstGeom prst="rect">
            <a:avLst/>
          </a:prstGeom>
        </p:spPr>
        <p:txBody>
          <a:bodyPr lIns="0" tIns="0" rIns="0" bIns="0" anchor="b" anchorCtr="0"/>
          <a:lstStyle>
            <a:lvl1pPr>
              <a:defRPr sz="1200" b="1" i="0">
                <a:solidFill>
                  <a:schemeClr val="bg2"/>
                </a:solidFill>
                <a:latin typeface="Figtree" pitchFamily="2" charset="0"/>
                <a:cs typeface="Arial"/>
              </a:defRPr>
            </a:lvl1pPr>
          </a:lstStyle>
          <a:p>
            <a:fld id="{5AEAA005-6028-CA44-BEF1-FD4E3F15B072}" type="datetime4">
              <a:rPr lang="en-US" smtClean="0"/>
              <a:t>March 7, 2023</a:t>
            </a:fld>
            <a:endParaRPr/>
          </a:p>
        </p:txBody>
      </p:sp>
      <p:grpSp>
        <p:nvGrpSpPr>
          <p:cNvPr id="13" name="Group 12">
            <a:extLst>
              <a:ext uri="{FF2B5EF4-FFF2-40B4-BE49-F238E27FC236}">
                <a16:creationId xmlns:a16="http://schemas.microsoft.com/office/drawing/2014/main" id="{FF76B19A-5BE5-11CF-DA3A-632374836699}"/>
              </a:ext>
              <a:ext uri="{C183D7F6-B498-43B3-948B-1728B52AA6E4}">
                <adec:decorative xmlns:adec="http://schemas.microsoft.com/office/drawing/2017/decorative" val="1"/>
              </a:ext>
            </a:extLst>
          </p:cNvPr>
          <p:cNvGrpSpPr/>
          <p:nvPr userDrawn="1"/>
        </p:nvGrpSpPr>
        <p:grpSpPr>
          <a:xfrm>
            <a:off x="0" y="-11335"/>
            <a:ext cx="1288315" cy="6904398"/>
            <a:chOff x="0" y="-16625"/>
            <a:chExt cx="2519371" cy="10126450"/>
          </a:xfrm>
        </p:grpSpPr>
        <p:pic>
          <p:nvPicPr>
            <p:cNvPr id="16" name="Picture 15">
              <a:extLst>
                <a:ext uri="{FF2B5EF4-FFF2-40B4-BE49-F238E27FC236}">
                  <a16:creationId xmlns:a16="http://schemas.microsoft.com/office/drawing/2014/main" id="{F2C4DE01-7995-ABF2-F165-ADBD738D7D29}"/>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85062"/>
            <a:stretch/>
          </p:blipFill>
          <p:spPr>
            <a:xfrm>
              <a:off x="23491" y="0"/>
              <a:ext cx="2364501" cy="10109825"/>
            </a:xfrm>
            <a:prstGeom prst="rect">
              <a:avLst/>
            </a:prstGeom>
          </p:spPr>
        </p:pic>
        <p:pic>
          <p:nvPicPr>
            <p:cNvPr id="17" name="Picture 16" descr="Background pattern&#10;&#10;Description automatically generated">
              <a:extLst>
                <a:ext uri="{FF2B5EF4-FFF2-40B4-BE49-F238E27FC236}">
                  <a16:creationId xmlns:a16="http://schemas.microsoft.com/office/drawing/2014/main" id="{09B75C8A-E1A3-7796-421C-5633B20A9B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6625"/>
              <a:ext cx="2519371" cy="10107386"/>
            </a:xfrm>
            <a:prstGeom prst="rect">
              <a:avLst/>
            </a:prstGeom>
          </p:spPr>
        </p:pic>
      </p:grpSp>
      <p:sp>
        <p:nvSpPr>
          <p:cNvPr id="6" name="Freeform 5">
            <a:extLst>
              <a:ext uri="{FF2B5EF4-FFF2-40B4-BE49-F238E27FC236}">
                <a16:creationId xmlns:a16="http://schemas.microsoft.com/office/drawing/2014/main" id="{7340DFA8-8F64-9E2B-8AE7-4E4726371B03}"/>
              </a:ext>
              <a:ext uri="{C183D7F6-B498-43B3-948B-1728B52AA6E4}">
                <adec:decorative xmlns:adec="http://schemas.microsoft.com/office/drawing/2017/decorative" val="1"/>
              </a:ext>
            </a:extLst>
          </p:cNvPr>
          <p:cNvSpPr/>
          <p:nvPr userDrawn="1"/>
        </p:nvSpPr>
        <p:spPr>
          <a:xfrm>
            <a:off x="0" y="1"/>
            <a:ext cx="1226927" cy="6858000"/>
          </a:xfrm>
          <a:custGeom>
            <a:avLst/>
            <a:gdLst>
              <a:gd name="connsiteX0" fmla="*/ 0 w 2267951"/>
              <a:gd name="connsiteY0" fmla="*/ 0 h 9590007"/>
              <a:gd name="connsiteX1" fmla="*/ 2267951 w 2267951"/>
              <a:gd name="connsiteY1" fmla="*/ 0 h 9590007"/>
              <a:gd name="connsiteX2" fmla="*/ 2147497 w 2267951"/>
              <a:gd name="connsiteY2" fmla="*/ 204981 h 9590007"/>
              <a:gd name="connsiteX3" fmla="*/ 2139418 w 2267951"/>
              <a:gd name="connsiteY3" fmla="*/ 9396843 h 9590007"/>
              <a:gd name="connsiteX4" fmla="*/ 2247026 w 2267951"/>
              <a:gd name="connsiteY4" fmla="*/ 9590007 h 9590007"/>
              <a:gd name="connsiteX5" fmla="*/ 0 w 2267951"/>
              <a:gd name="connsiteY5" fmla="*/ 9590007 h 9590007"/>
              <a:gd name="connsiteX6" fmla="*/ 0 w 2267951"/>
              <a:gd name="connsiteY6" fmla="*/ 0 h 95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951" h="9590007">
                <a:moveTo>
                  <a:pt x="0" y="0"/>
                </a:moveTo>
                <a:lnTo>
                  <a:pt x="2267951" y="0"/>
                </a:lnTo>
                <a:lnTo>
                  <a:pt x="2147497" y="204981"/>
                </a:lnTo>
                <a:cubicBezTo>
                  <a:pt x="702296" y="2783089"/>
                  <a:pt x="664918" y="6623175"/>
                  <a:pt x="2139418" y="9396843"/>
                </a:cubicBezTo>
                <a:lnTo>
                  <a:pt x="2247026" y="9590007"/>
                </a:lnTo>
                <a:lnTo>
                  <a:pt x="0" y="959000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7"/>
          </a:p>
        </p:txBody>
      </p:sp>
      <p:pic>
        <p:nvPicPr>
          <p:cNvPr id="9" name="Picture 8">
            <a:extLst>
              <a:ext uri="{FF2B5EF4-FFF2-40B4-BE49-F238E27FC236}">
                <a16:creationId xmlns:a16="http://schemas.microsoft.com/office/drawing/2014/main" id="{112B8E6B-5520-38F6-1C25-52207C7A1159}"/>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6989912" y="5181590"/>
            <a:ext cx="1456521" cy="979230"/>
          </a:xfrm>
          <a:prstGeom prst="rect">
            <a:avLst/>
          </a:prstGeom>
          <a:effectLst/>
        </p:spPr>
      </p:pic>
      <p:pic>
        <p:nvPicPr>
          <p:cNvPr id="3" name="Picture 2">
            <a:extLst>
              <a:ext uri="{FF2B5EF4-FFF2-40B4-BE49-F238E27FC236}">
                <a16:creationId xmlns:a16="http://schemas.microsoft.com/office/drawing/2014/main" id="{F92FEDD5-DBEB-31E7-875C-074B18496F3F}"/>
              </a:ext>
              <a:ext uri="{C183D7F6-B498-43B3-948B-1728B52AA6E4}">
                <adec:decorative xmlns:adec="http://schemas.microsoft.com/office/drawing/2017/decorative" val="1"/>
              </a:ext>
            </a:extLst>
          </p:cNvPr>
          <p:cNvPicPr>
            <a:picLocks noChangeAspect="1"/>
          </p:cNvPicPr>
          <p:nvPr userDrawn="1"/>
        </p:nvPicPr>
        <p:blipFill>
          <a:blip r:embed="rId6">
            <a:alphaModFix/>
          </a:blip>
          <a:stretch>
            <a:fillRect/>
          </a:stretch>
        </p:blipFill>
        <p:spPr>
          <a:xfrm rot="10800000">
            <a:off x="425784" y="-1"/>
            <a:ext cx="639284" cy="6880064"/>
          </a:xfrm>
          <a:prstGeom prst="rect">
            <a:avLst/>
          </a:prstGeom>
        </p:spPr>
      </p:pic>
      <p:grpSp>
        <p:nvGrpSpPr>
          <p:cNvPr id="5" name="Group 4">
            <a:extLst>
              <a:ext uri="{FF2B5EF4-FFF2-40B4-BE49-F238E27FC236}">
                <a16:creationId xmlns:a16="http://schemas.microsoft.com/office/drawing/2014/main" id="{0173E413-46AB-50EB-2104-7B250E844E48}"/>
              </a:ext>
            </a:extLst>
          </p:cNvPr>
          <p:cNvGrpSpPr/>
          <p:nvPr userDrawn="1"/>
        </p:nvGrpSpPr>
        <p:grpSpPr>
          <a:xfrm>
            <a:off x="-694611" y="0"/>
            <a:ext cx="587020" cy="5898342"/>
            <a:chOff x="-694611" y="0"/>
            <a:chExt cx="587020" cy="5898342"/>
          </a:xfrm>
        </p:grpSpPr>
        <p:sp>
          <p:nvSpPr>
            <p:cNvPr id="7" name="Rectangle 6">
              <a:extLst>
                <a:ext uri="{FF2B5EF4-FFF2-40B4-BE49-F238E27FC236}">
                  <a16:creationId xmlns:a16="http://schemas.microsoft.com/office/drawing/2014/main" id="{B3FED15F-27AB-F9E4-4E0F-3497BF5AAB27}"/>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64CE70-241B-4AEB-D3F2-47C0B8C0EED5}"/>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0C169C-05AB-89BB-6FC5-766BC8EDCCDD}"/>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2A75C8-A409-4544-D106-7A28C42B50FB}"/>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518669-5A68-2FA2-E928-E76748D940FE}"/>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98E08C-6D09-820C-61A5-FB50F36C0311}"/>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A41018-643F-678D-ADA2-18F341EF3EC4}"/>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228068D-E719-6616-14E1-32FAB04BF48C}"/>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60C68F1-FA80-08FF-78BB-8247EEAEEC4F}"/>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B78905-239C-BCE9-3E19-8B7402C56D7B}"/>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1521E5A-6A56-2F25-3B10-0B338C86E29D}"/>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C5CB405-8A06-3DED-C604-3E745E49E9BC}"/>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FA34888-DDA1-7FAD-C667-0893B8B0F546}"/>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21341891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Cover Page">
    <p:bg>
      <p:bgPr>
        <a:solidFill>
          <a:schemeClr val="bg1"/>
        </a:solidFill>
        <a:effectLst/>
      </p:bgPr>
    </p:bg>
    <p:spTree>
      <p:nvGrpSpPr>
        <p:cNvPr id="1" name=""/>
        <p:cNvGrpSpPr/>
        <p:nvPr/>
      </p:nvGrpSpPr>
      <p:grpSpPr>
        <a:xfrm>
          <a:off x="0" y="0"/>
          <a:ext cx="0" cy="0"/>
          <a:chOff x="0" y="0"/>
          <a:chExt cx="0" cy="0"/>
        </a:xfrm>
      </p:grpSpPr>
      <p:pic>
        <p:nvPicPr>
          <p:cNvPr id="5" name="Picture 4" descr="Two men stand near to each other in front of an open building, with people and activity happening behind them. The man in the foreground is wearing a multicolored shirt and white glasses and is smiling, while the other man in the background is wearing a reddish orange baseball cap and a sky blue shirt, partially sits on a stationary motorcycle, looking off into the distance.">
            <a:extLst>
              <a:ext uri="{FF2B5EF4-FFF2-40B4-BE49-F238E27FC236}">
                <a16:creationId xmlns:a16="http://schemas.microsoft.com/office/drawing/2014/main" id="{B2C102BC-AEE0-AE3D-4997-B5A99DCB97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07" t="22653" r="23250" b="1723"/>
          <a:stretch/>
        </p:blipFill>
        <p:spPr>
          <a:xfrm>
            <a:off x="234360" y="-11336"/>
            <a:ext cx="8949816" cy="6858000"/>
          </a:xfrm>
          <a:prstGeom prst="rect">
            <a:avLst/>
          </a:prstGeom>
        </p:spPr>
      </p:pic>
      <p:sp>
        <p:nvSpPr>
          <p:cNvPr id="2" name="Holder 2"/>
          <p:cNvSpPr>
            <a:spLocks noGrp="1"/>
          </p:cNvSpPr>
          <p:nvPr>
            <p:ph type="title" hasCustomPrompt="1"/>
          </p:nvPr>
        </p:nvSpPr>
        <p:spPr>
          <a:xfrm>
            <a:off x="1563500" y="2257537"/>
            <a:ext cx="6882933" cy="1979311"/>
          </a:xfrm>
          <a:prstGeom prst="rect">
            <a:avLst/>
          </a:prstGeom>
        </p:spPr>
        <p:txBody>
          <a:bodyPr lIns="0" tIns="0" rIns="0" bIns="0" anchor="b" anchorCtr="0"/>
          <a:lstStyle>
            <a:lvl1pPr>
              <a:lnSpc>
                <a:spcPct val="80000"/>
              </a:lnSpc>
              <a:defRPr sz="4400" b="1" i="0">
                <a:solidFill>
                  <a:schemeClr val="bg2"/>
                </a:solidFill>
                <a:latin typeface="Figtree" pitchFamily="2" charset="0"/>
                <a:cs typeface="Calibri" panose="020F0502020204030204" pitchFamily="34" charset="0"/>
              </a:defRPr>
            </a:lvl1pPr>
          </a:lstStyle>
          <a:p>
            <a:r>
              <a:rPr lang="en-US"/>
              <a:t>Your presentation title goes here</a:t>
            </a:r>
            <a:endParaRPr/>
          </a:p>
        </p:txBody>
      </p:sp>
      <p:sp>
        <p:nvSpPr>
          <p:cNvPr id="14" name="Holder 3">
            <a:extLst>
              <a:ext uri="{FF2B5EF4-FFF2-40B4-BE49-F238E27FC236}">
                <a16:creationId xmlns:a16="http://schemas.microsoft.com/office/drawing/2014/main" id="{E0146528-046A-9679-28EF-107CF1B051E4}"/>
              </a:ext>
            </a:extLst>
          </p:cNvPr>
          <p:cNvSpPr>
            <a:spLocks noGrp="1"/>
          </p:cNvSpPr>
          <p:nvPr>
            <p:ph type="body" idx="1" hasCustomPrompt="1"/>
          </p:nvPr>
        </p:nvSpPr>
        <p:spPr>
          <a:xfrm>
            <a:off x="1563502" y="4532675"/>
            <a:ext cx="6882932" cy="514664"/>
          </a:xfrm>
          <a:prstGeom prst="rect">
            <a:avLst/>
          </a:prstGeom>
        </p:spPr>
        <p:txBody>
          <a:bodyPr lIns="0" tIns="0" rIns="0" bIns="0"/>
          <a:lstStyle>
            <a:lvl1pPr>
              <a:lnSpc>
                <a:spcPct val="80000"/>
              </a:lnSpc>
              <a:defRPr sz="2400" b="1" i="0">
                <a:solidFill>
                  <a:schemeClr val="bg2"/>
                </a:solidFill>
                <a:latin typeface="Figtree" pitchFamily="2" charset="0"/>
                <a:cs typeface="Arial"/>
              </a:defRPr>
            </a:lvl1pPr>
          </a:lstStyle>
          <a:p>
            <a:r>
              <a:rPr lang="en-US"/>
              <a:t>Subtitle</a:t>
            </a:r>
            <a:endParaRPr/>
          </a:p>
        </p:txBody>
      </p:sp>
      <p:sp>
        <p:nvSpPr>
          <p:cNvPr id="15" name="Holder 3">
            <a:extLst>
              <a:ext uri="{FF2B5EF4-FFF2-40B4-BE49-F238E27FC236}">
                <a16:creationId xmlns:a16="http://schemas.microsoft.com/office/drawing/2014/main" id="{60E3CE3A-D99F-5F7E-8679-D838F49CBEB1}"/>
              </a:ext>
            </a:extLst>
          </p:cNvPr>
          <p:cNvSpPr>
            <a:spLocks noGrp="1"/>
          </p:cNvSpPr>
          <p:nvPr>
            <p:ph type="body" idx="10" hasCustomPrompt="1"/>
          </p:nvPr>
        </p:nvSpPr>
        <p:spPr>
          <a:xfrm>
            <a:off x="1563501" y="5777254"/>
            <a:ext cx="3008500" cy="324715"/>
          </a:xfrm>
          <a:prstGeom prst="rect">
            <a:avLst/>
          </a:prstGeom>
        </p:spPr>
        <p:txBody>
          <a:bodyPr lIns="0" tIns="0" rIns="0" bIns="0" anchor="b" anchorCtr="0"/>
          <a:lstStyle>
            <a:lvl1pPr>
              <a:defRPr sz="1200" b="1" i="0">
                <a:solidFill>
                  <a:schemeClr val="bg2"/>
                </a:solidFill>
                <a:latin typeface="Figtree" pitchFamily="2" charset="0"/>
                <a:cs typeface="Arial"/>
              </a:defRPr>
            </a:lvl1pPr>
          </a:lstStyle>
          <a:p>
            <a:fld id="{5AEAA005-6028-CA44-BEF1-FD4E3F15B072}" type="datetime4">
              <a:rPr lang="en-US" smtClean="0"/>
              <a:t>March 7, 2023</a:t>
            </a:fld>
            <a:endParaRPr/>
          </a:p>
        </p:txBody>
      </p:sp>
      <p:grpSp>
        <p:nvGrpSpPr>
          <p:cNvPr id="13" name="Group 12">
            <a:extLst>
              <a:ext uri="{FF2B5EF4-FFF2-40B4-BE49-F238E27FC236}">
                <a16:creationId xmlns:a16="http://schemas.microsoft.com/office/drawing/2014/main" id="{FF76B19A-5BE5-11CF-DA3A-632374836699}"/>
              </a:ext>
              <a:ext uri="{C183D7F6-B498-43B3-948B-1728B52AA6E4}">
                <adec:decorative xmlns:adec="http://schemas.microsoft.com/office/drawing/2017/decorative" val="1"/>
              </a:ext>
            </a:extLst>
          </p:cNvPr>
          <p:cNvGrpSpPr/>
          <p:nvPr userDrawn="1"/>
        </p:nvGrpSpPr>
        <p:grpSpPr>
          <a:xfrm>
            <a:off x="0" y="-11335"/>
            <a:ext cx="1288315" cy="6904398"/>
            <a:chOff x="0" y="-16625"/>
            <a:chExt cx="2519371" cy="10126450"/>
          </a:xfrm>
        </p:grpSpPr>
        <p:pic>
          <p:nvPicPr>
            <p:cNvPr id="16" name="Picture 15">
              <a:extLst>
                <a:ext uri="{FF2B5EF4-FFF2-40B4-BE49-F238E27FC236}">
                  <a16:creationId xmlns:a16="http://schemas.microsoft.com/office/drawing/2014/main" id="{F2C4DE01-7995-ABF2-F165-ADBD738D7D29}"/>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l="85062"/>
            <a:stretch/>
          </p:blipFill>
          <p:spPr>
            <a:xfrm>
              <a:off x="23491" y="0"/>
              <a:ext cx="2364501" cy="10109825"/>
            </a:xfrm>
            <a:prstGeom prst="rect">
              <a:avLst/>
            </a:prstGeom>
          </p:spPr>
        </p:pic>
        <p:pic>
          <p:nvPicPr>
            <p:cNvPr id="17" name="Picture 16" descr="Background pattern&#10;&#10;Description automatically generated">
              <a:extLst>
                <a:ext uri="{FF2B5EF4-FFF2-40B4-BE49-F238E27FC236}">
                  <a16:creationId xmlns:a16="http://schemas.microsoft.com/office/drawing/2014/main" id="{09B75C8A-E1A3-7796-421C-5633B20A9B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6625"/>
              <a:ext cx="2519371" cy="10107386"/>
            </a:xfrm>
            <a:prstGeom prst="rect">
              <a:avLst/>
            </a:prstGeom>
          </p:spPr>
        </p:pic>
      </p:grpSp>
      <p:sp>
        <p:nvSpPr>
          <p:cNvPr id="6" name="Freeform 5">
            <a:extLst>
              <a:ext uri="{FF2B5EF4-FFF2-40B4-BE49-F238E27FC236}">
                <a16:creationId xmlns:a16="http://schemas.microsoft.com/office/drawing/2014/main" id="{7340DFA8-8F64-9E2B-8AE7-4E4726371B03}"/>
              </a:ext>
              <a:ext uri="{C183D7F6-B498-43B3-948B-1728B52AA6E4}">
                <adec:decorative xmlns:adec="http://schemas.microsoft.com/office/drawing/2017/decorative" val="1"/>
              </a:ext>
            </a:extLst>
          </p:cNvPr>
          <p:cNvSpPr/>
          <p:nvPr userDrawn="1"/>
        </p:nvSpPr>
        <p:spPr>
          <a:xfrm>
            <a:off x="0" y="1"/>
            <a:ext cx="1226927" cy="6858000"/>
          </a:xfrm>
          <a:custGeom>
            <a:avLst/>
            <a:gdLst>
              <a:gd name="connsiteX0" fmla="*/ 0 w 2267951"/>
              <a:gd name="connsiteY0" fmla="*/ 0 h 9590007"/>
              <a:gd name="connsiteX1" fmla="*/ 2267951 w 2267951"/>
              <a:gd name="connsiteY1" fmla="*/ 0 h 9590007"/>
              <a:gd name="connsiteX2" fmla="*/ 2147497 w 2267951"/>
              <a:gd name="connsiteY2" fmla="*/ 204981 h 9590007"/>
              <a:gd name="connsiteX3" fmla="*/ 2139418 w 2267951"/>
              <a:gd name="connsiteY3" fmla="*/ 9396843 h 9590007"/>
              <a:gd name="connsiteX4" fmla="*/ 2247026 w 2267951"/>
              <a:gd name="connsiteY4" fmla="*/ 9590007 h 9590007"/>
              <a:gd name="connsiteX5" fmla="*/ 0 w 2267951"/>
              <a:gd name="connsiteY5" fmla="*/ 9590007 h 9590007"/>
              <a:gd name="connsiteX6" fmla="*/ 0 w 2267951"/>
              <a:gd name="connsiteY6" fmla="*/ 0 h 959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7951" h="9590007">
                <a:moveTo>
                  <a:pt x="0" y="0"/>
                </a:moveTo>
                <a:lnTo>
                  <a:pt x="2267951" y="0"/>
                </a:lnTo>
                <a:lnTo>
                  <a:pt x="2147497" y="204981"/>
                </a:lnTo>
                <a:cubicBezTo>
                  <a:pt x="702296" y="2783089"/>
                  <a:pt x="664918" y="6623175"/>
                  <a:pt x="2139418" y="9396843"/>
                </a:cubicBezTo>
                <a:lnTo>
                  <a:pt x="2247026" y="9590007"/>
                </a:lnTo>
                <a:lnTo>
                  <a:pt x="0" y="9590007"/>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7"/>
          </a:p>
        </p:txBody>
      </p:sp>
      <p:pic>
        <p:nvPicPr>
          <p:cNvPr id="3" name="Picture 2">
            <a:extLst>
              <a:ext uri="{FF2B5EF4-FFF2-40B4-BE49-F238E27FC236}">
                <a16:creationId xmlns:a16="http://schemas.microsoft.com/office/drawing/2014/main" id="{F92FEDD5-DBEB-31E7-875C-074B18496F3F}"/>
              </a:ext>
              <a:ext uri="{C183D7F6-B498-43B3-948B-1728B52AA6E4}">
                <adec:decorative xmlns:adec="http://schemas.microsoft.com/office/drawing/2017/decorative" val="1"/>
              </a:ext>
            </a:extLst>
          </p:cNvPr>
          <p:cNvPicPr>
            <a:picLocks noChangeAspect="1"/>
          </p:cNvPicPr>
          <p:nvPr userDrawn="1"/>
        </p:nvPicPr>
        <p:blipFill>
          <a:blip r:embed="rId5">
            <a:alphaModFix/>
          </a:blip>
          <a:stretch>
            <a:fillRect/>
          </a:stretch>
        </p:blipFill>
        <p:spPr>
          <a:xfrm rot="10800000">
            <a:off x="425784" y="-1"/>
            <a:ext cx="639284" cy="6880064"/>
          </a:xfrm>
          <a:prstGeom prst="rect">
            <a:avLst/>
          </a:prstGeom>
        </p:spPr>
      </p:pic>
      <p:pic>
        <p:nvPicPr>
          <p:cNvPr id="8" name="Picture 7">
            <a:extLst>
              <a:ext uri="{FF2B5EF4-FFF2-40B4-BE49-F238E27FC236}">
                <a16:creationId xmlns:a16="http://schemas.microsoft.com/office/drawing/2014/main" id="{3A33CC7F-EBF6-B08A-16F5-7460E15208E7}"/>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6511295" y="5343166"/>
            <a:ext cx="1935138" cy="975755"/>
          </a:xfrm>
          <a:prstGeom prst="rect">
            <a:avLst/>
          </a:prstGeom>
          <a:effectLst/>
        </p:spPr>
      </p:pic>
      <p:grpSp>
        <p:nvGrpSpPr>
          <p:cNvPr id="4" name="Group 3">
            <a:extLst>
              <a:ext uri="{FF2B5EF4-FFF2-40B4-BE49-F238E27FC236}">
                <a16:creationId xmlns:a16="http://schemas.microsoft.com/office/drawing/2014/main" id="{5527CA56-9DB8-2A9B-106C-C5909B468AF1}"/>
              </a:ext>
            </a:extLst>
          </p:cNvPr>
          <p:cNvGrpSpPr/>
          <p:nvPr userDrawn="1"/>
        </p:nvGrpSpPr>
        <p:grpSpPr>
          <a:xfrm>
            <a:off x="-694611" y="0"/>
            <a:ext cx="587020" cy="5898342"/>
            <a:chOff x="-694611" y="0"/>
            <a:chExt cx="587020" cy="5898342"/>
          </a:xfrm>
        </p:grpSpPr>
        <p:sp>
          <p:nvSpPr>
            <p:cNvPr id="7" name="Rectangle 6">
              <a:extLst>
                <a:ext uri="{FF2B5EF4-FFF2-40B4-BE49-F238E27FC236}">
                  <a16:creationId xmlns:a16="http://schemas.microsoft.com/office/drawing/2014/main" id="{795FFDB1-0D1B-55C6-3CEC-A318AD70F84D}"/>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1A52D16-64CA-2757-AD99-CBC45845A04E}"/>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400030-C16E-4D14-0406-A46E4A6F878A}"/>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04D72A-6F1E-BAC3-DDD4-8A4C550784B7}"/>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024D2E-9C5F-0B20-175D-DF096E95E046}"/>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EA6E1C-6EB4-DFC5-0C4C-059F4AFC9A99}"/>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7982F5-7655-8889-9847-33F88A00EDFB}"/>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41B7D8-5F33-A903-B440-3C89C4B9E981}"/>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363EE4C-F9EC-8ECD-9EB3-FDD7E10FEBEE}"/>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0FCAE4A-A030-BAEA-9413-1D0717B20A8F}"/>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78BE681-D5DD-1484-3417-D336A59D4A61}"/>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6C13A0-7444-256C-E444-F1009BBFFD44}"/>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C879061-DAEB-0210-DC5A-1D9E2F533041}"/>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41489438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Agenda Page">
    <p:bg>
      <p:bgPr>
        <a:solidFill>
          <a:schemeClr val="bg1"/>
        </a:solidFill>
        <a:effectLst/>
      </p:bgPr>
    </p:bg>
    <p:spTree>
      <p:nvGrpSpPr>
        <p:cNvPr id="1" name=""/>
        <p:cNvGrpSpPr/>
        <p:nvPr/>
      </p:nvGrpSpPr>
      <p:grpSpPr>
        <a:xfrm>
          <a:off x="0" y="0"/>
          <a:ext cx="0" cy="0"/>
          <a:chOff x="0" y="0"/>
          <a:chExt cx="0" cy="0"/>
        </a:xfrm>
      </p:grpSpPr>
      <p:sp>
        <p:nvSpPr>
          <p:cNvPr id="31" name="Title 3">
            <a:extLst>
              <a:ext uri="{FF2B5EF4-FFF2-40B4-BE49-F238E27FC236}">
                <a16:creationId xmlns:a16="http://schemas.microsoft.com/office/drawing/2014/main" id="{FD276BEB-E4D3-F9F8-4A34-7E7382524CEB}"/>
              </a:ext>
            </a:extLst>
          </p:cNvPr>
          <p:cNvSpPr>
            <a:spLocks noGrp="1"/>
          </p:cNvSpPr>
          <p:nvPr>
            <p:ph type="title" hasCustomPrompt="1"/>
          </p:nvPr>
        </p:nvSpPr>
        <p:spPr>
          <a:xfrm>
            <a:off x="4084421" y="810491"/>
            <a:ext cx="4314207" cy="566735"/>
          </a:xfrm>
          <a:prstGeom prst="rect">
            <a:avLst/>
          </a:prstGeom>
        </p:spPr>
        <p:txBody>
          <a:bodyPr lIns="0" tIns="0" rIns="0" bIns="0"/>
          <a:lstStyle>
            <a:lvl1pPr>
              <a:lnSpc>
                <a:spcPts val="3068"/>
              </a:lnSpc>
              <a:spcAft>
                <a:spcPts val="921"/>
              </a:spcAft>
              <a:defRPr sz="3600" b="1">
                <a:solidFill>
                  <a:schemeClr val="accent1"/>
                </a:solidFill>
                <a:latin typeface="Figtree" pitchFamily="2" charset="0"/>
              </a:defRPr>
            </a:lvl1pPr>
          </a:lstStyle>
          <a:p>
            <a:r>
              <a:rPr lang="en-US"/>
              <a:t>Click to edit title</a:t>
            </a:r>
          </a:p>
        </p:txBody>
      </p:sp>
      <p:sp>
        <p:nvSpPr>
          <p:cNvPr id="18" name="Text Placeholder 2">
            <a:extLst>
              <a:ext uri="{FF2B5EF4-FFF2-40B4-BE49-F238E27FC236}">
                <a16:creationId xmlns:a16="http://schemas.microsoft.com/office/drawing/2014/main" id="{FACA30F7-3449-20B7-6A4E-3B2CDD218B04}"/>
              </a:ext>
            </a:extLst>
          </p:cNvPr>
          <p:cNvSpPr>
            <a:spLocks noGrp="1"/>
          </p:cNvSpPr>
          <p:nvPr>
            <p:ph type="body" sz="quarter" idx="11" hasCustomPrompt="1"/>
          </p:nvPr>
        </p:nvSpPr>
        <p:spPr>
          <a:xfrm>
            <a:off x="4109468" y="1887718"/>
            <a:ext cx="4289160" cy="3814611"/>
          </a:xfrm>
          <a:prstGeom prst="rect">
            <a:avLst/>
          </a:prstGeom>
        </p:spPr>
        <p:txBody>
          <a:bodyPr lIns="0" tIns="0" rIns="0" bIns="0"/>
          <a:lstStyle>
            <a:lvl1pPr marL="228600" indent="-228600">
              <a:spcAft>
                <a:spcPts val="614"/>
              </a:spcAft>
              <a:buFont typeface="Arial" panose="020B0604020202020204" pitchFamily="34" charset="0"/>
              <a:buNone/>
              <a:defRPr sz="2400">
                <a:solidFill>
                  <a:schemeClr val="bg2"/>
                </a:solidFill>
                <a:latin typeface="Figtree" pitchFamily="2" charset="0"/>
              </a:defRPr>
            </a:lvl1pPr>
            <a:lvl2pPr marL="561219" indent="-292265">
              <a:spcAft>
                <a:spcPts val="614"/>
              </a:spcAft>
              <a:buClr>
                <a:schemeClr val="tx1">
                  <a:lumMod val="65000"/>
                  <a:lumOff val="35000"/>
                </a:schemeClr>
              </a:buClr>
              <a:buFont typeface="Arial" panose="020B0604020202020204" pitchFamily="34" charset="0"/>
              <a:buChar char="•"/>
              <a:defRPr sz="1841">
                <a:solidFill>
                  <a:schemeClr val="bg2"/>
                </a:solidFill>
                <a:latin typeface="Figtree" pitchFamily="2" charset="0"/>
              </a:defRPr>
            </a:lvl2pPr>
            <a:lvl3pPr marL="830173" indent="-292265">
              <a:spcAft>
                <a:spcPts val="614"/>
              </a:spcAft>
              <a:buFont typeface="Arial" panose="020B0604020202020204" pitchFamily="34" charset="0"/>
              <a:buChar char="•"/>
              <a:defRPr sz="1841">
                <a:solidFill>
                  <a:schemeClr val="bg2"/>
                </a:solidFill>
                <a:latin typeface="Figtree" pitchFamily="2" charset="0"/>
              </a:defRPr>
            </a:lvl3pPr>
            <a:lvl4pPr marL="1099127" indent="-292265">
              <a:spcAft>
                <a:spcPts val="614"/>
              </a:spcAft>
              <a:buFont typeface="Arial" panose="020B0604020202020204" pitchFamily="34" charset="0"/>
              <a:buChar char="•"/>
              <a:defRPr sz="1841">
                <a:solidFill>
                  <a:schemeClr val="bg2"/>
                </a:solidFill>
                <a:latin typeface="Figtree" pitchFamily="2" charset="0"/>
              </a:defRPr>
            </a:lvl4pPr>
            <a:lvl5pPr marL="1368081" indent="-292265">
              <a:spcAft>
                <a:spcPts val="614"/>
              </a:spcAft>
              <a:buFont typeface="Arial" panose="020B0604020202020204" pitchFamily="34" charset="0"/>
              <a:buChar char="•"/>
              <a:defRPr sz="1841">
                <a:solidFill>
                  <a:schemeClr val="bg2"/>
                </a:solidFill>
                <a:latin typeface="Figtree" pitchFamily="2" charset="0"/>
              </a:defRPr>
            </a:lvl5pPr>
          </a:lstStyle>
          <a:p>
            <a:pPr marL="415925" indent="-415925">
              <a:buFont typeface="Arial" panose="020B0604020202020204" pitchFamily="34" charset="0"/>
              <a:buChar char="•"/>
            </a:pPr>
            <a:r>
              <a:rPr lang="en-US" sz="1636" b="1">
                <a:solidFill>
                  <a:schemeClr val="bg2"/>
                </a:solidFill>
              </a:rPr>
              <a:t>Add your agenda items here.</a:t>
            </a:r>
          </a:p>
          <a:p>
            <a:pPr marL="212704" marR="0" lvl="0" indent="-212704" defTabSz="467624" eaLnBrk="1" fontAlgn="auto" latinLnBrk="0" hangingPunct="1">
              <a:lnSpc>
                <a:spcPct val="100000"/>
              </a:lnSpc>
              <a:spcBef>
                <a:spcPts val="0"/>
              </a:spcBef>
              <a:spcAft>
                <a:spcPts val="614"/>
              </a:spcAft>
              <a:buClrTx/>
              <a:buSzTx/>
              <a:buFont typeface="Arial" panose="020B0604020202020204" pitchFamily="34" charset="0"/>
              <a:buChar char="•"/>
              <a:tabLst/>
              <a:defRPr/>
            </a:pPr>
            <a:r>
              <a:rPr lang="en-US" sz="1636" b="1">
                <a:solidFill>
                  <a:schemeClr val="bg2"/>
                </a:solidFill>
              </a:rPr>
              <a:t>Add your agenda items here.</a:t>
            </a:r>
          </a:p>
          <a:p>
            <a:pPr marL="212704" marR="0" lvl="0" indent="-212704" defTabSz="467624" eaLnBrk="1" fontAlgn="auto" latinLnBrk="0" hangingPunct="1">
              <a:lnSpc>
                <a:spcPct val="100000"/>
              </a:lnSpc>
              <a:spcBef>
                <a:spcPts val="0"/>
              </a:spcBef>
              <a:spcAft>
                <a:spcPts val="614"/>
              </a:spcAft>
              <a:buClrTx/>
              <a:buSzTx/>
              <a:buFont typeface="Arial" panose="020B0604020202020204" pitchFamily="34" charset="0"/>
              <a:buChar char="•"/>
              <a:tabLst/>
              <a:defRPr/>
            </a:pPr>
            <a:r>
              <a:rPr lang="en-US" sz="1636" b="1">
                <a:solidFill>
                  <a:schemeClr val="bg2"/>
                </a:solidFill>
              </a:rPr>
              <a:t>Add your agenda items here.</a:t>
            </a:r>
          </a:p>
          <a:p>
            <a:pPr marL="212704" marR="0" lvl="0" indent="-212704" defTabSz="467624" eaLnBrk="1" fontAlgn="auto" latinLnBrk="0" hangingPunct="1">
              <a:lnSpc>
                <a:spcPct val="100000"/>
              </a:lnSpc>
              <a:spcBef>
                <a:spcPts val="0"/>
              </a:spcBef>
              <a:spcAft>
                <a:spcPts val="614"/>
              </a:spcAft>
              <a:buClrTx/>
              <a:buSzTx/>
              <a:buFont typeface="Arial" panose="020B0604020202020204" pitchFamily="34" charset="0"/>
              <a:buChar char="•"/>
              <a:tabLst/>
              <a:defRPr/>
            </a:pPr>
            <a:r>
              <a:rPr lang="en-US" sz="1636" b="1">
                <a:solidFill>
                  <a:schemeClr val="bg2"/>
                </a:solidFill>
              </a:rPr>
              <a:t>Add your agenda items here.</a:t>
            </a:r>
          </a:p>
          <a:p>
            <a:pPr marL="212704" marR="0" lvl="0" indent="-212704" defTabSz="467624" eaLnBrk="1" fontAlgn="auto" latinLnBrk="0" hangingPunct="1">
              <a:lnSpc>
                <a:spcPct val="100000"/>
              </a:lnSpc>
              <a:spcBef>
                <a:spcPts val="0"/>
              </a:spcBef>
              <a:spcAft>
                <a:spcPts val="614"/>
              </a:spcAft>
              <a:buClrTx/>
              <a:buSzTx/>
              <a:buFont typeface="Arial" panose="020B0604020202020204" pitchFamily="34" charset="0"/>
              <a:buChar char="•"/>
              <a:tabLst/>
              <a:defRPr/>
            </a:pPr>
            <a:r>
              <a:rPr lang="en-US" sz="1636" b="1">
                <a:solidFill>
                  <a:schemeClr val="bg2"/>
                </a:solidFill>
              </a:rPr>
              <a:t>Add your agenda items here.</a:t>
            </a:r>
          </a:p>
          <a:p>
            <a:pPr marL="212704" marR="0" lvl="0" indent="-212704" defTabSz="467624" eaLnBrk="1" fontAlgn="auto" latinLnBrk="0" hangingPunct="1">
              <a:lnSpc>
                <a:spcPct val="100000"/>
              </a:lnSpc>
              <a:spcBef>
                <a:spcPts val="0"/>
              </a:spcBef>
              <a:spcAft>
                <a:spcPts val="614"/>
              </a:spcAft>
              <a:buClrTx/>
              <a:buSzTx/>
              <a:buFont typeface="Arial" panose="020B0604020202020204" pitchFamily="34" charset="0"/>
              <a:buChar char="•"/>
              <a:tabLst/>
              <a:defRPr/>
            </a:pPr>
            <a:r>
              <a:rPr lang="en-US" sz="1636" b="1">
                <a:solidFill>
                  <a:schemeClr val="bg2"/>
                </a:solidFill>
              </a:rPr>
              <a:t>Add your agenda items here.</a:t>
            </a:r>
          </a:p>
          <a:p>
            <a:pPr marL="212704" marR="0" lvl="0" indent="-212704" defTabSz="467624" eaLnBrk="1" fontAlgn="auto" latinLnBrk="0" hangingPunct="1">
              <a:lnSpc>
                <a:spcPct val="100000"/>
              </a:lnSpc>
              <a:spcBef>
                <a:spcPts val="0"/>
              </a:spcBef>
              <a:spcAft>
                <a:spcPts val="614"/>
              </a:spcAft>
              <a:buClrTx/>
              <a:buSzTx/>
              <a:buFont typeface="Arial" panose="020B0604020202020204" pitchFamily="34" charset="0"/>
              <a:buChar char="•"/>
              <a:tabLst/>
              <a:defRPr/>
            </a:pPr>
            <a:r>
              <a:rPr lang="en-US" sz="1636" b="1">
                <a:solidFill>
                  <a:schemeClr val="bg2"/>
                </a:solidFill>
              </a:rPr>
              <a:t>Add your agenda items here.</a:t>
            </a:r>
          </a:p>
          <a:p>
            <a:pPr marL="212704" marR="0" lvl="0" indent="-212704" defTabSz="467624" eaLnBrk="1" fontAlgn="auto" latinLnBrk="0" hangingPunct="1">
              <a:lnSpc>
                <a:spcPct val="100000"/>
              </a:lnSpc>
              <a:spcBef>
                <a:spcPts val="0"/>
              </a:spcBef>
              <a:spcAft>
                <a:spcPts val="614"/>
              </a:spcAft>
              <a:buClrTx/>
              <a:buSzTx/>
              <a:buFont typeface="Arial" panose="020B0604020202020204" pitchFamily="34" charset="0"/>
              <a:buChar char="•"/>
              <a:tabLst/>
              <a:defRPr/>
            </a:pPr>
            <a:r>
              <a:rPr lang="en-US" sz="1636" b="1">
                <a:solidFill>
                  <a:schemeClr val="bg2"/>
                </a:solidFill>
              </a:rPr>
              <a:t>Add your agenda items here.</a:t>
            </a:r>
          </a:p>
          <a:p>
            <a:pPr marL="212704" marR="0" lvl="0" indent="-212704" defTabSz="467624" eaLnBrk="1" fontAlgn="auto" latinLnBrk="0" hangingPunct="1">
              <a:lnSpc>
                <a:spcPct val="100000"/>
              </a:lnSpc>
              <a:spcBef>
                <a:spcPts val="0"/>
              </a:spcBef>
              <a:spcAft>
                <a:spcPts val="614"/>
              </a:spcAft>
              <a:buClrTx/>
              <a:buSzTx/>
              <a:buFont typeface="Arial" panose="020B0604020202020204" pitchFamily="34" charset="0"/>
              <a:buChar char="•"/>
              <a:tabLst/>
              <a:defRPr/>
            </a:pPr>
            <a:endParaRPr lang="en-US" sz="1636" b="1">
              <a:solidFill>
                <a:schemeClr val="bg2"/>
              </a:solidFill>
            </a:endParaRPr>
          </a:p>
        </p:txBody>
      </p:sp>
      <p:sp>
        <p:nvSpPr>
          <p:cNvPr id="3" name="Holder 6">
            <a:extLst>
              <a:ext uri="{FF2B5EF4-FFF2-40B4-BE49-F238E27FC236}">
                <a16:creationId xmlns:a16="http://schemas.microsoft.com/office/drawing/2014/main" id="{3F91F810-54DA-D386-35B7-C3A003103CED}"/>
              </a:ext>
            </a:extLst>
          </p:cNvPr>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bg2"/>
                </a:solidFill>
                <a:latin typeface="Figtree" pitchFamily="2" charset="0"/>
              </a:defRPr>
            </a:lvl1pPr>
          </a:lstStyle>
          <a:p>
            <a:fld id="{B6F15528-21DE-4FAA-801E-634DDDAF4B2B}" type="slidenum">
              <a:rPr lang="en-US" smtClean="0"/>
              <a:pPr/>
              <a:t>‹#›</a:t>
            </a:fld>
            <a:endParaRPr lang="en-US"/>
          </a:p>
        </p:txBody>
      </p:sp>
      <p:sp>
        <p:nvSpPr>
          <p:cNvPr id="28" name="Picture Placeholder 27">
            <a:extLst>
              <a:ext uri="{FF2B5EF4-FFF2-40B4-BE49-F238E27FC236}">
                <a16:creationId xmlns:a16="http://schemas.microsoft.com/office/drawing/2014/main" id="{3F3791A9-FC20-5665-08A9-0831F68D7C9D}"/>
              </a:ext>
            </a:extLst>
          </p:cNvPr>
          <p:cNvSpPr>
            <a:spLocks noGrp="1"/>
          </p:cNvSpPr>
          <p:nvPr>
            <p:ph type="pic" sz="quarter" idx="12"/>
          </p:nvPr>
        </p:nvSpPr>
        <p:spPr>
          <a:xfrm>
            <a:off x="0" y="0"/>
            <a:ext cx="3537684" cy="6858000"/>
          </a:xfrm>
          <a:custGeom>
            <a:avLst/>
            <a:gdLst>
              <a:gd name="connsiteX0" fmla="*/ 0 w 6918138"/>
              <a:gd name="connsiteY0" fmla="*/ 0 h 10058400"/>
              <a:gd name="connsiteX1" fmla="*/ 5661682 w 6918138"/>
              <a:gd name="connsiteY1" fmla="*/ 0 h 10058400"/>
              <a:gd name="connsiteX2" fmla="*/ 5778882 w 6918138"/>
              <a:gd name="connsiteY2" fmla="*/ 211987 h 10058400"/>
              <a:gd name="connsiteX3" fmla="*/ 5775151 w 6918138"/>
              <a:gd name="connsiteY3" fmla="*/ 9875774 h 10058400"/>
              <a:gd name="connsiteX4" fmla="*/ 5668806 w 6918138"/>
              <a:gd name="connsiteY4" fmla="*/ 10058400 h 10058400"/>
              <a:gd name="connsiteX5" fmla="*/ 0 w 6918138"/>
              <a:gd name="connsiteY5" fmla="*/ 10058400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8138" h="10058400">
                <a:moveTo>
                  <a:pt x="0" y="0"/>
                </a:moveTo>
                <a:lnTo>
                  <a:pt x="5661682" y="0"/>
                </a:lnTo>
                <a:lnTo>
                  <a:pt x="5778882" y="211987"/>
                </a:lnTo>
                <a:cubicBezTo>
                  <a:pt x="7317120" y="3127579"/>
                  <a:pt x="7279767" y="7162990"/>
                  <a:pt x="5775151" y="9875774"/>
                </a:cubicBezTo>
                <a:lnTo>
                  <a:pt x="5668806" y="10058400"/>
                </a:lnTo>
                <a:lnTo>
                  <a:pt x="0" y="10058400"/>
                </a:lnTo>
                <a:close/>
              </a:path>
            </a:pathLst>
          </a:custGeom>
          <a:solidFill>
            <a:schemeClr val="tx2"/>
          </a:solidFill>
        </p:spPr>
        <p:txBody>
          <a:bodyPr wrap="square">
            <a:noAutofit/>
          </a:bodyPr>
          <a:lstStyle/>
          <a:p>
            <a:endParaRPr lang="en-US"/>
          </a:p>
        </p:txBody>
      </p:sp>
      <p:pic>
        <p:nvPicPr>
          <p:cNvPr id="9" name="Picture 8" descr="Background pattern&#10;&#10;Description automatically generated">
            <a:extLst>
              <a:ext uri="{FF2B5EF4-FFF2-40B4-BE49-F238E27FC236}">
                <a16:creationId xmlns:a16="http://schemas.microsoft.com/office/drawing/2014/main" id="{C78DA022-69D2-4697-07A2-9E37AEDBA5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11335"/>
            <a:ext cx="2200867" cy="6891400"/>
          </a:xfrm>
          <a:prstGeom prst="rect">
            <a:avLst/>
          </a:prstGeom>
        </p:spPr>
      </p:pic>
      <p:grpSp>
        <p:nvGrpSpPr>
          <p:cNvPr id="7" name="Group 6">
            <a:extLst>
              <a:ext uri="{FF2B5EF4-FFF2-40B4-BE49-F238E27FC236}">
                <a16:creationId xmlns:a16="http://schemas.microsoft.com/office/drawing/2014/main" id="{84FDA32D-B30D-B975-02AB-C5CB943CB484}"/>
              </a:ext>
              <a:ext uri="{C183D7F6-B498-43B3-948B-1728B52AA6E4}">
                <adec:decorative xmlns:adec="http://schemas.microsoft.com/office/drawing/2017/decorative" val="1"/>
              </a:ext>
            </a:extLst>
          </p:cNvPr>
          <p:cNvGrpSpPr/>
          <p:nvPr userDrawn="1"/>
        </p:nvGrpSpPr>
        <p:grpSpPr>
          <a:xfrm>
            <a:off x="3039909" y="-53680"/>
            <a:ext cx="6107387" cy="6904536"/>
            <a:chOff x="7132320" y="-57064"/>
            <a:chExt cx="11943335" cy="10126653"/>
          </a:xfrm>
        </p:grpSpPr>
        <p:pic>
          <p:nvPicPr>
            <p:cNvPr id="10" name="Picture 9" descr="A picture containing background pattern&#10;&#10;Description automatically generated">
              <a:extLst>
                <a:ext uri="{FF2B5EF4-FFF2-40B4-BE49-F238E27FC236}">
                  <a16:creationId xmlns:a16="http://schemas.microsoft.com/office/drawing/2014/main" id="{FF82D04E-1B2A-7911-42CE-FDE0E88B920A}"/>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t="3465" r="10792" b="1482"/>
            <a:stretch/>
          </p:blipFill>
          <p:spPr>
            <a:xfrm>
              <a:off x="14080650" y="-57064"/>
              <a:ext cx="4995005" cy="10115463"/>
            </a:xfrm>
            <a:prstGeom prst="rect">
              <a:avLst/>
            </a:prstGeom>
          </p:spPr>
        </p:pic>
        <p:pic>
          <p:nvPicPr>
            <p:cNvPr id="12" name="Picture 11">
              <a:extLst>
                <a:ext uri="{FF2B5EF4-FFF2-40B4-BE49-F238E27FC236}">
                  <a16:creationId xmlns:a16="http://schemas.microsoft.com/office/drawing/2014/main" id="{EA3586F3-4DFC-7198-5D78-3F02FA025218}"/>
                </a:ext>
              </a:extLst>
            </p:cNvPr>
            <p:cNvPicPr>
              <a:picLocks noChangeAspect="1"/>
            </p:cNvPicPr>
            <p:nvPr/>
          </p:nvPicPr>
          <p:blipFill>
            <a:blip r:embed="rId4">
              <a:alphaModFix amt="50000"/>
            </a:blip>
            <a:stretch>
              <a:fillRect/>
            </a:stretch>
          </p:blipFill>
          <p:spPr>
            <a:xfrm>
              <a:off x="7132320" y="11189"/>
              <a:ext cx="1281973" cy="10058400"/>
            </a:xfrm>
            <a:prstGeom prst="rect">
              <a:avLst/>
            </a:prstGeom>
          </p:spPr>
        </p:pic>
      </p:grpSp>
      <p:grpSp>
        <p:nvGrpSpPr>
          <p:cNvPr id="2" name="Group 1">
            <a:extLst>
              <a:ext uri="{FF2B5EF4-FFF2-40B4-BE49-F238E27FC236}">
                <a16:creationId xmlns:a16="http://schemas.microsoft.com/office/drawing/2014/main" id="{CBA06E99-3891-54EB-90CB-78817261E933}"/>
              </a:ext>
            </a:extLst>
          </p:cNvPr>
          <p:cNvGrpSpPr/>
          <p:nvPr userDrawn="1"/>
        </p:nvGrpSpPr>
        <p:grpSpPr>
          <a:xfrm>
            <a:off x="-694611" y="0"/>
            <a:ext cx="587020" cy="5898342"/>
            <a:chOff x="-694611" y="0"/>
            <a:chExt cx="587020" cy="5898342"/>
          </a:xfrm>
        </p:grpSpPr>
        <p:sp>
          <p:nvSpPr>
            <p:cNvPr id="4" name="Rectangle 3">
              <a:extLst>
                <a:ext uri="{FF2B5EF4-FFF2-40B4-BE49-F238E27FC236}">
                  <a16:creationId xmlns:a16="http://schemas.microsoft.com/office/drawing/2014/main" id="{96ED6B18-1AB0-54BC-C67E-26E46004D73E}"/>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311366F-FD78-8590-72C1-22F4A3F9A210}"/>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ABA83FE-A73B-1952-F288-6B0111422CAB}"/>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5FD1802-5A5C-5B8B-8209-D21C0564F664}"/>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702988-B772-671F-A71D-D81B4A41D491}"/>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8AC3B1-D64D-C1A4-F0E1-B805533687D3}"/>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539950-3B49-35C7-4F68-3ED14522A75F}"/>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D7DD86-9FDB-E433-65D3-CDC06D174F78}"/>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CE5DF1E-2FAD-090A-9F26-678A3CF6B7C9}"/>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0C94834-0CAE-0AB9-8E12-A1DF6F48975B}"/>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0089AA-CD7C-B0D4-33A9-CBD40A5AB29B}"/>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42835E-BD98-0984-272F-F157B847F81B}"/>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BB24C11-C26E-A5DE-ED90-3DCA11FD35C1}"/>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19723138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ig Qoute Page">
    <p:bg>
      <p:bgPr>
        <a:solidFill>
          <a:schemeClr val="accent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C78DA022-69D2-4697-07A2-9E37AEDBA5A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
          <a:stretch/>
        </p:blipFill>
        <p:spPr>
          <a:xfrm>
            <a:off x="0" y="-11335"/>
            <a:ext cx="2200867" cy="6891400"/>
          </a:xfrm>
          <a:prstGeom prst="rect">
            <a:avLst/>
          </a:prstGeom>
        </p:spPr>
      </p:pic>
      <p:sp>
        <p:nvSpPr>
          <p:cNvPr id="14" name="Text Placeholder 13">
            <a:extLst>
              <a:ext uri="{FF2B5EF4-FFF2-40B4-BE49-F238E27FC236}">
                <a16:creationId xmlns:a16="http://schemas.microsoft.com/office/drawing/2014/main" id="{46B9A4E5-96B1-72FE-DFD8-0D5D1ED752B6}"/>
              </a:ext>
            </a:extLst>
          </p:cNvPr>
          <p:cNvSpPr>
            <a:spLocks noGrp="1"/>
          </p:cNvSpPr>
          <p:nvPr>
            <p:ph type="body" sz="quarter" idx="11"/>
          </p:nvPr>
        </p:nvSpPr>
        <p:spPr>
          <a:xfrm>
            <a:off x="584488" y="810491"/>
            <a:ext cx="4116586" cy="1210108"/>
          </a:xfrm>
          <a:prstGeom prst="rect">
            <a:avLst/>
          </a:prstGeom>
        </p:spPr>
        <p:txBody>
          <a:bodyPr lIns="0" tIns="0" rIns="0" bIns="0"/>
          <a:lstStyle>
            <a:lvl1pPr>
              <a:defRPr sz="3200" b="1">
                <a:solidFill>
                  <a:schemeClr val="bg1"/>
                </a:solidFill>
                <a:latin typeface="Figtree" pitchFamily="2" charset="0"/>
              </a:defRPr>
            </a:lvl1pPr>
            <a:lvl2pPr>
              <a:defRPr sz="3068">
                <a:latin typeface="Figtree" pitchFamily="2" charset="0"/>
              </a:defRPr>
            </a:lvl2pPr>
            <a:lvl3pPr>
              <a:defRPr sz="3068">
                <a:latin typeface="Figtree" pitchFamily="2" charset="0"/>
              </a:defRPr>
            </a:lvl3pPr>
            <a:lvl4pPr>
              <a:defRPr sz="3068">
                <a:latin typeface="Figtree" pitchFamily="2" charset="0"/>
              </a:defRPr>
            </a:lvl4pPr>
            <a:lvl5pPr>
              <a:defRPr sz="3068">
                <a:latin typeface="Figtree" pitchFamily="2" charset="0"/>
              </a:defRPr>
            </a:lvl5pPr>
          </a:lstStyle>
          <a:p>
            <a:pPr lvl="0"/>
            <a:r>
              <a:rPr lang="en-US"/>
              <a:t>Click to edit Master text styles</a:t>
            </a:r>
          </a:p>
        </p:txBody>
      </p:sp>
      <p:sp>
        <p:nvSpPr>
          <p:cNvPr id="16" name="Text Placeholder 15">
            <a:extLst>
              <a:ext uri="{FF2B5EF4-FFF2-40B4-BE49-F238E27FC236}">
                <a16:creationId xmlns:a16="http://schemas.microsoft.com/office/drawing/2014/main" id="{18FE7277-BB0C-3E9D-EABC-3D707D61017B}"/>
              </a:ext>
            </a:extLst>
          </p:cNvPr>
          <p:cNvSpPr>
            <a:spLocks noGrp="1"/>
          </p:cNvSpPr>
          <p:nvPr>
            <p:ph type="body" sz="quarter" idx="12"/>
          </p:nvPr>
        </p:nvSpPr>
        <p:spPr>
          <a:xfrm>
            <a:off x="584489" y="2310450"/>
            <a:ext cx="4091420" cy="3398438"/>
          </a:xfrm>
          <a:prstGeom prst="rect">
            <a:avLst/>
          </a:prstGeom>
        </p:spPr>
        <p:txBody>
          <a:bodyPr lIns="0" tIns="0" rIns="0" bIns="0"/>
          <a:lstStyle>
            <a:lvl1pPr>
              <a:lnSpc>
                <a:spcPct val="80000"/>
              </a:lnSpc>
              <a:spcAft>
                <a:spcPts val="614"/>
              </a:spcAft>
              <a:defRPr sz="4000" b="1">
                <a:solidFill>
                  <a:schemeClr val="bg2"/>
                </a:solidFill>
                <a:latin typeface="Figtree" pitchFamily="2" charset="0"/>
              </a:defRPr>
            </a:lvl1pPr>
            <a:lvl2pPr>
              <a:defRPr sz="3682" b="1">
                <a:solidFill>
                  <a:schemeClr val="bg2"/>
                </a:solidFill>
              </a:defRPr>
            </a:lvl2pPr>
            <a:lvl3pPr>
              <a:defRPr sz="3682" b="1">
                <a:solidFill>
                  <a:schemeClr val="bg2"/>
                </a:solidFill>
              </a:defRPr>
            </a:lvl3pPr>
            <a:lvl4pPr>
              <a:defRPr sz="3682" b="1">
                <a:solidFill>
                  <a:schemeClr val="bg2"/>
                </a:solidFill>
              </a:defRPr>
            </a:lvl4pPr>
            <a:lvl5pPr>
              <a:defRPr sz="3682" b="1">
                <a:solidFill>
                  <a:schemeClr val="bg2"/>
                </a:solidFill>
              </a:defRPr>
            </a:lvl5pPr>
          </a:lstStyle>
          <a:p>
            <a:pPr lvl="0"/>
            <a:r>
              <a:rPr lang="en-US"/>
              <a:t>Click to edit Master text styles</a:t>
            </a:r>
          </a:p>
        </p:txBody>
      </p:sp>
      <p:sp>
        <p:nvSpPr>
          <p:cNvPr id="3" name="Holder 6">
            <a:extLst>
              <a:ext uri="{FF2B5EF4-FFF2-40B4-BE49-F238E27FC236}">
                <a16:creationId xmlns:a16="http://schemas.microsoft.com/office/drawing/2014/main" id="{3F91F810-54DA-D386-35B7-C3A003103CED}"/>
              </a:ext>
            </a:extLst>
          </p:cNvPr>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bg2"/>
                </a:solidFill>
                <a:latin typeface="Figtree" pitchFamily="2" charset="0"/>
              </a:defRPr>
            </a:lvl1pPr>
          </a:lstStyle>
          <a:p>
            <a:fld id="{B6F15528-21DE-4FAA-801E-634DDDAF4B2B}" type="slidenum">
              <a:rPr lang="en-US" smtClean="0"/>
              <a:pPr/>
              <a:t>‹#›</a:t>
            </a:fld>
            <a:endParaRPr lang="en-US"/>
          </a:p>
        </p:txBody>
      </p:sp>
      <p:sp>
        <p:nvSpPr>
          <p:cNvPr id="17" name="Picture Placeholder 16">
            <a:extLst>
              <a:ext uri="{FF2B5EF4-FFF2-40B4-BE49-F238E27FC236}">
                <a16:creationId xmlns:a16="http://schemas.microsoft.com/office/drawing/2014/main" id="{517CD286-8E4C-6944-6C56-8F84E104D9D9}"/>
              </a:ext>
            </a:extLst>
          </p:cNvPr>
          <p:cNvSpPr>
            <a:spLocks noGrp="1"/>
          </p:cNvSpPr>
          <p:nvPr>
            <p:ph type="pic" sz="quarter" idx="10"/>
          </p:nvPr>
        </p:nvSpPr>
        <p:spPr>
          <a:xfrm>
            <a:off x="5294281" y="0"/>
            <a:ext cx="3849719" cy="6858000"/>
          </a:xfrm>
          <a:custGeom>
            <a:avLst/>
            <a:gdLst>
              <a:gd name="connsiteX0" fmla="*/ 1338399 w 7528340"/>
              <a:gd name="connsiteY0" fmla="*/ 0 h 10058400"/>
              <a:gd name="connsiteX1" fmla="*/ 7528340 w 7528340"/>
              <a:gd name="connsiteY1" fmla="*/ 0 h 10058400"/>
              <a:gd name="connsiteX2" fmla="*/ 7528340 w 7528340"/>
              <a:gd name="connsiteY2" fmla="*/ 10058400 h 10058400"/>
              <a:gd name="connsiteX3" fmla="*/ 1305990 w 7528340"/>
              <a:gd name="connsiteY3" fmla="*/ 10058400 h 10058400"/>
              <a:gd name="connsiteX4" fmla="*/ 1238865 w 7528340"/>
              <a:gd name="connsiteY4" fmla="*/ 9945263 h 10058400"/>
              <a:gd name="connsiteX5" fmla="*/ 1242923 w 7528340"/>
              <a:gd name="connsiteY5" fmla="*/ 152786 h 1005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28340" h="10058400">
                <a:moveTo>
                  <a:pt x="1338399" y="0"/>
                </a:moveTo>
                <a:lnTo>
                  <a:pt x="7528340" y="0"/>
                </a:lnTo>
                <a:lnTo>
                  <a:pt x="7528340" y="10058400"/>
                </a:lnTo>
                <a:lnTo>
                  <a:pt x="1305990" y="10058400"/>
                </a:lnTo>
                <a:lnTo>
                  <a:pt x="1238865" y="9945263"/>
                </a:lnTo>
                <a:cubicBezTo>
                  <a:pt x="-433865" y="6990845"/>
                  <a:pt x="-393245" y="2901696"/>
                  <a:pt x="1242923" y="152786"/>
                </a:cubicBezTo>
                <a:close/>
              </a:path>
            </a:pathLst>
          </a:custGeom>
          <a:solidFill>
            <a:schemeClr val="tx2"/>
          </a:solidFill>
        </p:spPr>
        <p:txBody>
          <a:bodyPr wrap="square">
            <a:noAutofit/>
          </a:bodyPr>
          <a:lstStyle/>
          <a:p>
            <a:endParaRPr lang="en-US"/>
          </a:p>
        </p:txBody>
      </p:sp>
      <p:pic>
        <p:nvPicPr>
          <p:cNvPr id="4" name="Picture 3">
            <a:extLst>
              <a:ext uri="{FF2B5EF4-FFF2-40B4-BE49-F238E27FC236}">
                <a16:creationId xmlns:a16="http://schemas.microsoft.com/office/drawing/2014/main" id="{012A121F-A8EF-64A4-47E5-4236D501D56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44759" y="6086425"/>
            <a:ext cx="819772" cy="413354"/>
          </a:xfrm>
          <a:prstGeom prst="rect">
            <a:avLst/>
          </a:prstGeom>
          <a:effectLst/>
        </p:spPr>
      </p:pic>
      <p:pic>
        <p:nvPicPr>
          <p:cNvPr id="5" name="Picture 4">
            <a:extLst>
              <a:ext uri="{FF2B5EF4-FFF2-40B4-BE49-F238E27FC236}">
                <a16:creationId xmlns:a16="http://schemas.microsoft.com/office/drawing/2014/main" id="{A76AFF62-1D0B-B4A5-BE31-3434E7092FAE}"/>
              </a:ext>
              <a:ext uri="{C183D7F6-B498-43B3-948B-1728B52AA6E4}">
                <adec:decorative xmlns:adec="http://schemas.microsoft.com/office/drawing/2017/decorative" val="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31999" r="23049"/>
          <a:stretch/>
        </p:blipFill>
        <p:spPr>
          <a:xfrm rot="10800000">
            <a:off x="4971829" y="0"/>
            <a:ext cx="830345" cy="6858000"/>
          </a:xfrm>
          <a:prstGeom prst="rect">
            <a:avLst/>
          </a:prstGeom>
        </p:spPr>
      </p:pic>
      <p:grpSp>
        <p:nvGrpSpPr>
          <p:cNvPr id="2" name="Group 1">
            <a:extLst>
              <a:ext uri="{FF2B5EF4-FFF2-40B4-BE49-F238E27FC236}">
                <a16:creationId xmlns:a16="http://schemas.microsoft.com/office/drawing/2014/main" id="{8FFA6407-E15D-DEBF-3295-6FCB8D7CC601}"/>
              </a:ext>
            </a:extLst>
          </p:cNvPr>
          <p:cNvGrpSpPr/>
          <p:nvPr userDrawn="1"/>
        </p:nvGrpSpPr>
        <p:grpSpPr>
          <a:xfrm>
            <a:off x="-694611" y="0"/>
            <a:ext cx="587020" cy="5898342"/>
            <a:chOff x="-694611" y="0"/>
            <a:chExt cx="587020" cy="5898342"/>
          </a:xfrm>
        </p:grpSpPr>
        <p:sp>
          <p:nvSpPr>
            <p:cNvPr id="6" name="Rectangle 5">
              <a:extLst>
                <a:ext uri="{FF2B5EF4-FFF2-40B4-BE49-F238E27FC236}">
                  <a16:creationId xmlns:a16="http://schemas.microsoft.com/office/drawing/2014/main" id="{6A781C14-6EDF-9D4D-8F10-0F37B013B243}"/>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E745A3B-F1BB-66EA-26AA-BEFE76BC027B}"/>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C1BA32-E2A2-C0FE-A4A2-3E60248D9797}"/>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2704FA-7696-CDC7-4C82-5F9B49DF6E84}"/>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3F9609-796E-E03D-9072-C9F31A5271CA}"/>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BEA097-FDDD-5130-82B5-6C0A57664370}"/>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80C78F9-CE1B-242F-7475-E9D56B0C8EEE}"/>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98850C6-0C9A-ABEE-33AE-E14A3CDD797A}"/>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7D9F97-948A-5D1B-0DB2-D835E5C034C2}"/>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C8214F7-E5DC-C283-84BA-0665D6F00FC6}"/>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DCB0F94-0A22-6FBF-09D8-9F2D3F9430AA}"/>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13B8566-7233-DD23-FF36-7458CE9F74BE}"/>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FAA29F9-664C-B65E-6D27-6ADCE76107F0}"/>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38196787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Page - 1 Column v1">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0B73CF-2955-C2F6-E1BF-3F52F6B6489E}"/>
              </a:ext>
              <a:ext uri="{C183D7F6-B498-43B3-948B-1728B52AA6E4}">
                <adec:decorative xmlns:adec="http://schemas.microsoft.com/office/drawing/2017/decorative" val="1"/>
              </a:ext>
            </a:extLst>
          </p:cNvPr>
          <p:cNvPicPr>
            <a:picLocks noChangeAspect="1"/>
          </p:cNvPicPr>
          <p:nvPr userDrawn="1"/>
        </p:nvPicPr>
        <p:blipFill rotWithShape="1">
          <a:blip r:embed="rId2"/>
          <a:srcRect l="2458" t="5932" r="13644" b="10169"/>
          <a:stretch/>
        </p:blipFill>
        <p:spPr>
          <a:xfrm>
            <a:off x="7000875" y="0"/>
            <a:ext cx="2143125" cy="6858000"/>
          </a:xfrm>
          <a:prstGeom prst="rect">
            <a:avLst/>
          </a:prstGeom>
        </p:spPr>
      </p:pic>
      <p:sp>
        <p:nvSpPr>
          <p:cNvPr id="4" name="Title 3">
            <a:extLst>
              <a:ext uri="{FF2B5EF4-FFF2-40B4-BE49-F238E27FC236}">
                <a16:creationId xmlns:a16="http://schemas.microsoft.com/office/drawing/2014/main" id="{389CAD84-DBAA-F89D-C4CA-0072EC01AEEB}"/>
              </a:ext>
            </a:extLst>
          </p:cNvPr>
          <p:cNvSpPr>
            <a:spLocks noGrp="1"/>
          </p:cNvSpPr>
          <p:nvPr>
            <p:ph type="title"/>
          </p:nvPr>
        </p:nvSpPr>
        <p:spPr>
          <a:xfrm>
            <a:off x="584489" y="810491"/>
            <a:ext cx="2913451" cy="4987636"/>
          </a:xfrm>
          <a:prstGeom prst="rect">
            <a:avLst/>
          </a:prstGeom>
        </p:spPr>
        <p:txBody>
          <a:bodyPr lIns="0" tIns="0" rIns="0" bIns="0"/>
          <a:lstStyle>
            <a:lvl1pPr>
              <a:lnSpc>
                <a:spcPts val="3068"/>
              </a:lnSpc>
              <a:spcAft>
                <a:spcPts val="921"/>
              </a:spcAft>
              <a:defRPr sz="3600" b="1">
                <a:solidFill>
                  <a:schemeClr val="bg1"/>
                </a:solidFill>
                <a:latin typeface="Figtree"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226820E8-202D-7DBC-CB3F-636C4C4B72BD}"/>
              </a:ext>
            </a:extLst>
          </p:cNvPr>
          <p:cNvSpPr>
            <a:spLocks noGrp="1"/>
          </p:cNvSpPr>
          <p:nvPr>
            <p:ph type="body" sz="quarter" idx="10"/>
          </p:nvPr>
        </p:nvSpPr>
        <p:spPr>
          <a:xfrm>
            <a:off x="3623830" y="810491"/>
            <a:ext cx="5062970" cy="4987636"/>
          </a:xfrm>
          <a:prstGeom prst="rect">
            <a:avLst/>
          </a:prstGeom>
        </p:spPr>
        <p:txBody>
          <a:bodyPr lIns="0" tIns="0" rIns="0" bIns="0"/>
          <a:lstStyle>
            <a:lvl1pPr marL="0" indent="0">
              <a:spcAft>
                <a:spcPts val="614"/>
              </a:spcAft>
              <a:buFont typeface="Arial" panose="020B0604020202020204" pitchFamily="34" charset="0"/>
              <a:buNone/>
              <a:defRPr sz="1800">
                <a:solidFill>
                  <a:srgbClr val="525063"/>
                </a:solidFill>
                <a:latin typeface="Figtree" pitchFamily="2" charset="0"/>
              </a:defRPr>
            </a:lvl1pPr>
            <a:lvl2pPr marL="503345" indent="-234624">
              <a:spcAft>
                <a:spcPts val="614"/>
              </a:spcAft>
              <a:buClr>
                <a:schemeClr val="tx1">
                  <a:lumMod val="65000"/>
                  <a:lumOff val="35000"/>
                </a:schemeClr>
              </a:buClr>
              <a:buFont typeface="Arial" panose="020B0604020202020204" pitchFamily="34" charset="0"/>
              <a:buChar char="•"/>
              <a:tabLst/>
              <a:defRPr sz="1800">
                <a:solidFill>
                  <a:srgbClr val="525063"/>
                </a:solidFill>
                <a:latin typeface="Figtree" pitchFamily="2" charset="0"/>
              </a:defRPr>
            </a:lvl2pPr>
            <a:lvl3pPr marL="765572" indent="-228129">
              <a:spcAft>
                <a:spcPts val="614"/>
              </a:spcAft>
              <a:buFont typeface="Arial" panose="020B0604020202020204" pitchFamily="34" charset="0"/>
              <a:buChar char="•"/>
              <a:tabLst/>
              <a:defRPr sz="1800">
                <a:solidFill>
                  <a:srgbClr val="525063"/>
                </a:solidFill>
                <a:latin typeface="Figtree" pitchFamily="2" charset="0"/>
              </a:defRPr>
            </a:lvl3pPr>
            <a:lvl4pPr marL="1056214" indent="-250049">
              <a:spcAft>
                <a:spcPts val="614"/>
              </a:spcAft>
              <a:buFont typeface="Arial" panose="020B0604020202020204" pitchFamily="34" charset="0"/>
              <a:buChar char="•"/>
              <a:tabLst/>
              <a:defRPr sz="1800">
                <a:solidFill>
                  <a:srgbClr val="525063"/>
                </a:solidFill>
                <a:latin typeface="Figtree" pitchFamily="2" charset="0"/>
              </a:defRPr>
            </a:lvl4pPr>
            <a:lvl5pPr marL="1317629" indent="-241931">
              <a:spcAft>
                <a:spcPts val="614"/>
              </a:spcAft>
              <a:buFont typeface="Arial" panose="020B0604020202020204" pitchFamily="34" charset="0"/>
              <a:buChar char="•"/>
              <a:tabLst/>
              <a:defRPr sz="1800">
                <a:solidFill>
                  <a:srgbClr val="525063"/>
                </a:solidFill>
                <a:latin typeface="Figtre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Holder 6"/>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tx1"/>
                </a:solidFill>
                <a:latin typeface="Figtree" pitchFamily="2" charset="0"/>
              </a:defRPr>
            </a:lvl1p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F8EDF453-E4B8-4C89-1060-EA9D6E947954}"/>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87" r="-187"/>
          <a:stretch/>
        </p:blipFill>
        <p:spPr>
          <a:xfrm>
            <a:off x="544759" y="6086424"/>
            <a:ext cx="819772" cy="411829"/>
          </a:xfrm>
          <a:prstGeom prst="rect">
            <a:avLst/>
          </a:prstGeom>
        </p:spPr>
      </p:pic>
      <p:grpSp>
        <p:nvGrpSpPr>
          <p:cNvPr id="2" name="Group 1">
            <a:extLst>
              <a:ext uri="{FF2B5EF4-FFF2-40B4-BE49-F238E27FC236}">
                <a16:creationId xmlns:a16="http://schemas.microsoft.com/office/drawing/2014/main" id="{FF82037F-86BB-B9B8-3646-76F67D0DF9FF}"/>
              </a:ext>
            </a:extLst>
          </p:cNvPr>
          <p:cNvGrpSpPr/>
          <p:nvPr userDrawn="1"/>
        </p:nvGrpSpPr>
        <p:grpSpPr>
          <a:xfrm>
            <a:off x="-694611" y="0"/>
            <a:ext cx="587020" cy="5898342"/>
            <a:chOff x="-694611" y="0"/>
            <a:chExt cx="587020" cy="5898342"/>
          </a:xfrm>
        </p:grpSpPr>
        <p:sp>
          <p:nvSpPr>
            <p:cNvPr id="7" name="Rectangle 6">
              <a:extLst>
                <a:ext uri="{FF2B5EF4-FFF2-40B4-BE49-F238E27FC236}">
                  <a16:creationId xmlns:a16="http://schemas.microsoft.com/office/drawing/2014/main" id="{9B3E1CBF-F55F-BBDC-BAAE-0354BEDB0221}"/>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02C701-C8AA-9EEC-C593-39DDB8722C3C}"/>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1EFA21-CC7B-06B1-2EB8-09418B91126C}"/>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3204E5-F66C-FAF6-A3EE-827033319B32}"/>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D9D92A-99B1-0E9C-4336-5861DA657EC8}"/>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DF2068-09A7-2D1C-5301-FF09BDD4D0B8}"/>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B64FAF-DE4B-9180-1CAD-B892C9CD2124}"/>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B4E7E5-E208-24BD-0D72-D656AC36314D}"/>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D85CEBB-F7EB-FC0F-07F0-73151A90596E}"/>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B11284C-A3F4-613B-875A-578097C206B5}"/>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F4DDCA-C586-418A-1A43-A3999295B540}"/>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1D5AAAE-0640-1A19-CF38-1CC08C36916A}"/>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C822699-CE0F-4A99-7754-540B477780D8}"/>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extLst>
      <p:ext uri="{BB962C8B-B14F-4D97-AF65-F5344CB8AC3E}">
        <p14:creationId xmlns:p14="http://schemas.microsoft.com/office/powerpoint/2010/main" val="29880529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 Page - Chart ">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9CAD84-DBAA-F89D-C4CA-0072EC01AEEB}"/>
              </a:ext>
            </a:extLst>
          </p:cNvPr>
          <p:cNvSpPr>
            <a:spLocks noGrp="1"/>
          </p:cNvSpPr>
          <p:nvPr>
            <p:ph type="title"/>
          </p:nvPr>
        </p:nvSpPr>
        <p:spPr>
          <a:xfrm>
            <a:off x="584489" y="810491"/>
            <a:ext cx="2913451" cy="4987636"/>
          </a:xfrm>
          <a:prstGeom prst="rect">
            <a:avLst/>
          </a:prstGeom>
        </p:spPr>
        <p:txBody>
          <a:bodyPr lIns="0" tIns="0" rIns="0" bIns="0"/>
          <a:lstStyle>
            <a:lvl1pPr>
              <a:lnSpc>
                <a:spcPts val="3068"/>
              </a:lnSpc>
              <a:spcAft>
                <a:spcPts val="921"/>
              </a:spcAft>
              <a:defRPr sz="3600" b="1">
                <a:solidFill>
                  <a:schemeClr val="bg1"/>
                </a:solidFill>
                <a:latin typeface="Figtree" pitchFamily="2" charset="0"/>
              </a:defRPr>
            </a:lvl1pPr>
          </a:lstStyle>
          <a:p>
            <a:r>
              <a:rPr lang="en-US"/>
              <a:t>Click to edit Master title style</a:t>
            </a:r>
          </a:p>
        </p:txBody>
      </p:sp>
      <p:sp>
        <p:nvSpPr>
          <p:cNvPr id="6" name="Holder 6"/>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tx1"/>
                </a:solidFill>
                <a:latin typeface="Figtree" pitchFamily="2" charset="0"/>
              </a:defRPr>
            </a:lvl1pPr>
          </a:lstStyle>
          <a:p>
            <a:fld id="{B6F15528-21DE-4FAA-801E-634DDDAF4B2B}" type="slidenum">
              <a:rPr lang="en-US" smtClean="0"/>
              <a:pPr/>
              <a:t>‹#›</a:t>
            </a:fld>
            <a:endParaRPr lang="en-US"/>
          </a:p>
        </p:txBody>
      </p:sp>
      <p:pic>
        <p:nvPicPr>
          <p:cNvPr id="3" name="Picture 2">
            <a:extLst>
              <a:ext uri="{FF2B5EF4-FFF2-40B4-BE49-F238E27FC236}">
                <a16:creationId xmlns:a16="http://schemas.microsoft.com/office/drawing/2014/main" id="{3F2904DA-C9F1-27F8-AB94-FB0E0DDF20C7}"/>
              </a:ext>
              <a:ext uri="{C183D7F6-B498-43B3-948B-1728B52AA6E4}">
                <adec:decorative xmlns:adec="http://schemas.microsoft.com/office/drawing/2017/decorative" val="1"/>
              </a:ext>
            </a:extLst>
          </p:cNvPr>
          <p:cNvPicPr>
            <a:picLocks noChangeAspect="1"/>
          </p:cNvPicPr>
          <p:nvPr userDrawn="1"/>
        </p:nvPicPr>
        <p:blipFill rotWithShape="1">
          <a:blip r:embed="rId2"/>
          <a:srcRect l="2458" t="5932" r="13644" b="10169"/>
          <a:stretch/>
        </p:blipFill>
        <p:spPr>
          <a:xfrm>
            <a:off x="7000875" y="0"/>
            <a:ext cx="2143125" cy="6858000"/>
          </a:xfrm>
          <a:prstGeom prst="rect">
            <a:avLst/>
          </a:prstGeom>
        </p:spPr>
      </p:pic>
      <p:pic>
        <p:nvPicPr>
          <p:cNvPr id="5" name="Picture 4">
            <a:extLst>
              <a:ext uri="{FF2B5EF4-FFF2-40B4-BE49-F238E27FC236}">
                <a16:creationId xmlns:a16="http://schemas.microsoft.com/office/drawing/2014/main" id="{B4CBFC82-9E0A-DF6A-6858-8429BC9579D8}"/>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87" r="-187"/>
          <a:stretch/>
        </p:blipFill>
        <p:spPr>
          <a:xfrm>
            <a:off x="544759" y="6086424"/>
            <a:ext cx="819772" cy="411829"/>
          </a:xfrm>
          <a:prstGeom prst="rect">
            <a:avLst/>
          </a:prstGeom>
        </p:spPr>
      </p:pic>
      <p:grpSp>
        <p:nvGrpSpPr>
          <p:cNvPr id="2" name="Group 1">
            <a:extLst>
              <a:ext uri="{FF2B5EF4-FFF2-40B4-BE49-F238E27FC236}">
                <a16:creationId xmlns:a16="http://schemas.microsoft.com/office/drawing/2014/main" id="{4B1AB952-6A66-8362-6420-8F7E2F60A495}"/>
              </a:ext>
            </a:extLst>
          </p:cNvPr>
          <p:cNvGrpSpPr/>
          <p:nvPr userDrawn="1"/>
        </p:nvGrpSpPr>
        <p:grpSpPr>
          <a:xfrm>
            <a:off x="-694611" y="0"/>
            <a:ext cx="587020" cy="5898342"/>
            <a:chOff x="-694611" y="0"/>
            <a:chExt cx="587020" cy="5898342"/>
          </a:xfrm>
        </p:grpSpPr>
        <p:sp>
          <p:nvSpPr>
            <p:cNvPr id="7" name="Rectangle 6">
              <a:extLst>
                <a:ext uri="{FF2B5EF4-FFF2-40B4-BE49-F238E27FC236}">
                  <a16:creationId xmlns:a16="http://schemas.microsoft.com/office/drawing/2014/main" id="{1DC9F4E4-6C26-9A1E-AB4C-259465B9105D}"/>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05228A-BC0E-B9DA-BC6E-DF50F9B085F7}"/>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70009A-EFD4-B405-BDEA-2702395DC8CC}"/>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0755B2-E20E-628B-F0AA-E81AE2C4151A}"/>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6F0DFC-3EA5-E514-100F-7E47A2FFD122}"/>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B2F5AC-41ED-5EC4-C63A-82CD2DE47DF8}"/>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543116-C415-D80D-80E7-0325FE650891}"/>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7B32B8-AA4D-C93F-0577-1FB382FD1A4B}"/>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19A65C-B022-773C-5A5A-0E7EA7B43F17}"/>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31FE71-A898-4FB4-0236-298BFCF98256}"/>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0B9EF5-4A31-2F3E-4A59-41DF4154AC31}"/>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7A3465-BCB2-5C04-6034-3DA040D8F597}"/>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E2E625-EA2E-BA5A-CF41-31E5E0A6F15C}"/>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
        <p:nvSpPr>
          <p:cNvPr id="24" name="Chart Placeholder 23">
            <a:extLst>
              <a:ext uri="{FF2B5EF4-FFF2-40B4-BE49-F238E27FC236}">
                <a16:creationId xmlns:a16="http://schemas.microsoft.com/office/drawing/2014/main" id="{B5375324-484F-6A68-13EE-82F3972EFC74}"/>
              </a:ext>
            </a:extLst>
          </p:cNvPr>
          <p:cNvSpPr>
            <a:spLocks noGrp="1"/>
          </p:cNvSpPr>
          <p:nvPr>
            <p:ph type="chart" sz="quarter" idx="10"/>
          </p:nvPr>
        </p:nvSpPr>
        <p:spPr>
          <a:xfrm>
            <a:off x="3714750" y="811213"/>
            <a:ext cx="4562475" cy="4986337"/>
          </a:xfrm>
          <a:prstGeom prst="rect">
            <a:avLst/>
          </a:prstGeom>
        </p:spPr>
        <p:txBody>
          <a:bodyPr/>
          <a:lstStyle/>
          <a:p>
            <a:endParaRPr lang="en-US"/>
          </a:p>
        </p:txBody>
      </p:sp>
    </p:spTree>
    <p:extLst>
      <p:ext uri="{BB962C8B-B14F-4D97-AF65-F5344CB8AC3E}">
        <p14:creationId xmlns:p14="http://schemas.microsoft.com/office/powerpoint/2010/main" val="19446365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Content Page - Picture">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9CAD84-DBAA-F89D-C4CA-0072EC01AEEB}"/>
              </a:ext>
            </a:extLst>
          </p:cNvPr>
          <p:cNvSpPr>
            <a:spLocks noGrp="1"/>
          </p:cNvSpPr>
          <p:nvPr>
            <p:ph type="title"/>
          </p:nvPr>
        </p:nvSpPr>
        <p:spPr>
          <a:xfrm>
            <a:off x="584489" y="810491"/>
            <a:ext cx="2913451" cy="4987636"/>
          </a:xfrm>
          <a:prstGeom prst="rect">
            <a:avLst/>
          </a:prstGeom>
        </p:spPr>
        <p:txBody>
          <a:bodyPr lIns="0" tIns="0" rIns="0" bIns="0"/>
          <a:lstStyle>
            <a:lvl1pPr>
              <a:lnSpc>
                <a:spcPts val="3068"/>
              </a:lnSpc>
              <a:spcAft>
                <a:spcPts val="921"/>
              </a:spcAft>
              <a:defRPr sz="3600" b="1">
                <a:solidFill>
                  <a:schemeClr val="bg1"/>
                </a:solidFill>
                <a:latin typeface="Figtree" pitchFamily="2" charset="0"/>
              </a:defRPr>
            </a:lvl1pPr>
          </a:lstStyle>
          <a:p>
            <a:r>
              <a:rPr lang="en-US"/>
              <a:t>Click to edit Master title style</a:t>
            </a:r>
          </a:p>
        </p:txBody>
      </p:sp>
      <p:sp>
        <p:nvSpPr>
          <p:cNvPr id="6" name="Holder 6"/>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tx1"/>
                </a:solidFill>
                <a:latin typeface="Figtree" pitchFamily="2" charset="0"/>
              </a:defRPr>
            </a:lvl1pPr>
          </a:lstStyle>
          <a:p>
            <a:fld id="{B6F15528-21DE-4FAA-801E-634DDDAF4B2B}" type="slidenum">
              <a:rPr lang="en-US" smtClean="0"/>
              <a:pPr/>
              <a:t>‹#›</a:t>
            </a:fld>
            <a:endParaRPr lang="en-US"/>
          </a:p>
        </p:txBody>
      </p:sp>
      <p:pic>
        <p:nvPicPr>
          <p:cNvPr id="3" name="Picture 2">
            <a:extLst>
              <a:ext uri="{FF2B5EF4-FFF2-40B4-BE49-F238E27FC236}">
                <a16:creationId xmlns:a16="http://schemas.microsoft.com/office/drawing/2014/main" id="{3F2904DA-C9F1-27F8-AB94-FB0E0DDF20C7}"/>
              </a:ext>
              <a:ext uri="{C183D7F6-B498-43B3-948B-1728B52AA6E4}">
                <adec:decorative xmlns:adec="http://schemas.microsoft.com/office/drawing/2017/decorative" val="1"/>
              </a:ext>
            </a:extLst>
          </p:cNvPr>
          <p:cNvPicPr>
            <a:picLocks noChangeAspect="1"/>
          </p:cNvPicPr>
          <p:nvPr userDrawn="1"/>
        </p:nvPicPr>
        <p:blipFill rotWithShape="1">
          <a:blip r:embed="rId2"/>
          <a:srcRect l="2458" t="5932" r="13644" b="10169"/>
          <a:stretch/>
        </p:blipFill>
        <p:spPr>
          <a:xfrm>
            <a:off x="7000875" y="0"/>
            <a:ext cx="2143125" cy="6858000"/>
          </a:xfrm>
          <a:prstGeom prst="rect">
            <a:avLst/>
          </a:prstGeom>
        </p:spPr>
      </p:pic>
      <p:pic>
        <p:nvPicPr>
          <p:cNvPr id="5" name="Picture 4">
            <a:extLst>
              <a:ext uri="{FF2B5EF4-FFF2-40B4-BE49-F238E27FC236}">
                <a16:creationId xmlns:a16="http://schemas.microsoft.com/office/drawing/2014/main" id="{B4CBFC82-9E0A-DF6A-6858-8429BC9579D8}"/>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87" r="-187"/>
          <a:stretch/>
        </p:blipFill>
        <p:spPr>
          <a:xfrm>
            <a:off x="544759" y="6086424"/>
            <a:ext cx="819772" cy="411829"/>
          </a:xfrm>
          <a:prstGeom prst="rect">
            <a:avLst/>
          </a:prstGeom>
        </p:spPr>
      </p:pic>
      <p:grpSp>
        <p:nvGrpSpPr>
          <p:cNvPr id="2" name="Group 1">
            <a:extLst>
              <a:ext uri="{FF2B5EF4-FFF2-40B4-BE49-F238E27FC236}">
                <a16:creationId xmlns:a16="http://schemas.microsoft.com/office/drawing/2014/main" id="{4B1AB952-6A66-8362-6420-8F7E2F60A495}"/>
              </a:ext>
            </a:extLst>
          </p:cNvPr>
          <p:cNvGrpSpPr/>
          <p:nvPr userDrawn="1"/>
        </p:nvGrpSpPr>
        <p:grpSpPr>
          <a:xfrm>
            <a:off x="-694611" y="0"/>
            <a:ext cx="587020" cy="5898342"/>
            <a:chOff x="-694611" y="0"/>
            <a:chExt cx="587020" cy="5898342"/>
          </a:xfrm>
        </p:grpSpPr>
        <p:sp>
          <p:nvSpPr>
            <p:cNvPr id="7" name="Rectangle 6">
              <a:extLst>
                <a:ext uri="{FF2B5EF4-FFF2-40B4-BE49-F238E27FC236}">
                  <a16:creationId xmlns:a16="http://schemas.microsoft.com/office/drawing/2014/main" id="{1DC9F4E4-6C26-9A1E-AB4C-259465B9105D}"/>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05228A-BC0E-B9DA-BC6E-DF50F9B085F7}"/>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70009A-EFD4-B405-BDEA-2702395DC8CC}"/>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0755B2-E20E-628B-F0AA-E81AE2C4151A}"/>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6F0DFC-3EA5-E514-100F-7E47A2FFD122}"/>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B2F5AC-41ED-5EC4-C63A-82CD2DE47DF8}"/>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543116-C415-D80D-80E7-0325FE650891}"/>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7B32B8-AA4D-C93F-0577-1FB382FD1A4B}"/>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19A65C-B022-773C-5A5A-0E7EA7B43F17}"/>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31FE71-A898-4FB4-0236-298BFCF98256}"/>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0B9EF5-4A31-2F3E-4A59-41DF4154AC31}"/>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7A3465-BCB2-5C04-6034-3DA040D8F597}"/>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E2E625-EA2E-BA5A-CF41-31E5E0A6F15C}"/>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
        <p:nvSpPr>
          <p:cNvPr id="22" name="Picture Placeholder 21">
            <a:extLst>
              <a:ext uri="{FF2B5EF4-FFF2-40B4-BE49-F238E27FC236}">
                <a16:creationId xmlns:a16="http://schemas.microsoft.com/office/drawing/2014/main" id="{B08D0F30-C58C-BAF0-21CA-D24F052C4E1F}"/>
              </a:ext>
            </a:extLst>
          </p:cNvPr>
          <p:cNvSpPr>
            <a:spLocks noGrp="1"/>
          </p:cNvSpPr>
          <p:nvPr>
            <p:ph type="pic" sz="quarter" idx="10"/>
          </p:nvPr>
        </p:nvSpPr>
        <p:spPr>
          <a:xfrm>
            <a:off x="3648075" y="811213"/>
            <a:ext cx="4600575" cy="4986337"/>
          </a:xfrm>
          <a:prstGeom prst="rect">
            <a:avLst/>
          </a:prstGeom>
        </p:spPr>
        <p:txBody>
          <a:bodyPr/>
          <a:lstStyle/>
          <a:p>
            <a:endParaRPr lang="en-US"/>
          </a:p>
        </p:txBody>
      </p:sp>
    </p:spTree>
    <p:extLst>
      <p:ext uri="{BB962C8B-B14F-4D97-AF65-F5344CB8AC3E}">
        <p14:creationId xmlns:p14="http://schemas.microsoft.com/office/powerpoint/2010/main" val="356179356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Content Page - Video">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9CAD84-DBAA-F89D-C4CA-0072EC01AEEB}"/>
              </a:ext>
            </a:extLst>
          </p:cNvPr>
          <p:cNvSpPr>
            <a:spLocks noGrp="1"/>
          </p:cNvSpPr>
          <p:nvPr>
            <p:ph type="title"/>
          </p:nvPr>
        </p:nvSpPr>
        <p:spPr>
          <a:xfrm>
            <a:off x="584489" y="810491"/>
            <a:ext cx="2913451" cy="4987636"/>
          </a:xfrm>
          <a:prstGeom prst="rect">
            <a:avLst/>
          </a:prstGeom>
        </p:spPr>
        <p:txBody>
          <a:bodyPr lIns="0" tIns="0" rIns="0" bIns="0"/>
          <a:lstStyle>
            <a:lvl1pPr>
              <a:lnSpc>
                <a:spcPts val="3068"/>
              </a:lnSpc>
              <a:spcAft>
                <a:spcPts val="921"/>
              </a:spcAft>
              <a:defRPr sz="3600" b="1">
                <a:solidFill>
                  <a:schemeClr val="bg1"/>
                </a:solidFill>
                <a:latin typeface="Figtree" pitchFamily="2" charset="0"/>
              </a:defRPr>
            </a:lvl1pPr>
          </a:lstStyle>
          <a:p>
            <a:r>
              <a:rPr lang="en-US"/>
              <a:t>Click to edit Master title style</a:t>
            </a:r>
          </a:p>
        </p:txBody>
      </p:sp>
      <p:sp>
        <p:nvSpPr>
          <p:cNvPr id="6" name="Holder 6"/>
          <p:cNvSpPr>
            <a:spLocks noGrp="1"/>
          </p:cNvSpPr>
          <p:nvPr>
            <p:ph type="sldNum" sz="quarter" idx="7"/>
          </p:nvPr>
        </p:nvSpPr>
        <p:spPr>
          <a:xfrm>
            <a:off x="6593032" y="6296891"/>
            <a:ext cx="2103120" cy="146894"/>
          </a:xfrm>
          <a:prstGeom prst="rect">
            <a:avLst/>
          </a:prstGeom>
        </p:spPr>
        <p:txBody>
          <a:bodyPr lIns="0" tIns="0" rIns="0" bIns="0"/>
          <a:lstStyle>
            <a:lvl1pPr algn="r">
              <a:defRPr sz="716" b="1">
                <a:solidFill>
                  <a:schemeClr val="tx1"/>
                </a:solidFill>
                <a:latin typeface="Figtree" pitchFamily="2" charset="0"/>
              </a:defRPr>
            </a:lvl1pPr>
          </a:lstStyle>
          <a:p>
            <a:fld id="{B6F15528-21DE-4FAA-801E-634DDDAF4B2B}" type="slidenum">
              <a:rPr lang="en-US" smtClean="0"/>
              <a:pPr/>
              <a:t>‹#›</a:t>
            </a:fld>
            <a:endParaRPr lang="en-US"/>
          </a:p>
        </p:txBody>
      </p:sp>
      <p:pic>
        <p:nvPicPr>
          <p:cNvPr id="3" name="Picture 2">
            <a:extLst>
              <a:ext uri="{FF2B5EF4-FFF2-40B4-BE49-F238E27FC236}">
                <a16:creationId xmlns:a16="http://schemas.microsoft.com/office/drawing/2014/main" id="{3F2904DA-C9F1-27F8-AB94-FB0E0DDF20C7}"/>
              </a:ext>
              <a:ext uri="{C183D7F6-B498-43B3-948B-1728B52AA6E4}">
                <adec:decorative xmlns:adec="http://schemas.microsoft.com/office/drawing/2017/decorative" val="1"/>
              </a:ext>
            </a:extLst>
          </p:cNvPr>
          <p:cNvPicPr>
            <a:picLocks noChangeAspect="1"/>
          </p:cNvPicPr>
          <p:nvPr userDrawn="1"/>
        </p:nvPicPr>
        <p:blipFill rotWithShape="1">
          <a:blip r:embed="rId2"/>
          <a:srcRect l="2458" t="5932" r="13644" b="10169"/>
          <a:stretch/>
        </p:blipFill>
        <p:spPr>
          <a:xfrm>
            <a:off x="7000875" y="0"/>
            <a:ext cx="2143125" cy="6858000"/>
          </a:xfrm>
          <a:prstGeom prst="rect">
            <a:avLst/>
          </a:prstGeom>
        </p:spPr>
      </p:pic>
      <p:pic>
        <p:nvPicPr>
          <p:cNvPr id="5" name="Picture 4">
            <a:extLst>
              <a:ext uri="{FF2B5EF4-FFF2-40B4-BE49-F238E27FC236}">
                <a16:creationId xmlns:a16="http://schemas.microsoft.com/office/drawing/2014/main" id="{B4CBFC82-9E0A-DF6A-6858-8429BC9579D8}"/>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87" r="-187"/>
          <a:stretch/>
        </p:blipFill>
        <p:spPr>
          <a:xfrm>
            <a:off x="544759" y="6086424"/>
            <a:ext cx="819772" cy="411829"/>
          </a:xfrm>
          <a:prstGeom prst="rect">
            <a:avLst/>
          </a:prstGeom>
        </p:spPr>
      </p:pic>
      <p:grpSp>
        <p:nvGrpSpPr>
          <p:cNvPr id="2" name="Group 1">
            <a:extLst>
              <a:ext uri="{FF2B5EF4-FFF2-40B4-BE49-F238E27FC236}">
                <a16:creationId xmlns:a16="http://schemas.microsoft.com/office/drawing/2014/main" id="{4B1AB952-6A66-8362-6420-8F7E2F60A495}"/>
              </a:ext>
            </a:extLst>
          </p:cNvPr>
          <p:cNvGrpSpPr/>
          <p:nvPr userDrawn="1"/>
        </p:nvGrpSpPr>
        <p:grpSpPr>
          <a:xfrm>
            <a:off x="-694611" y="0"/>
            <a:ext cx="587020" cy="5898342"/>
            <a:chOff x="-694611" y="0"/>
            <a:chExt cx="587020" cy="5898342"/>
          </a:xfrm>
        </p:grpSpPr>
        <p:sp>
          <p:nvSpPr>
            <p:cNvPr id="7" name="Rectangle 6">
              <a:extLst>
                <a:ext uri="{FF2B5EF4-FFF2-40B4-BE49-F238E27FC236}">
                  <a16:creationId xmlns:a16="http://schemas.microsoft.com/office/drawing/2014/main" id="{1DC9F4E4-6C26-9A1E-AB4C-259465B9105D}"/>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05228A-BC0E-B9DA-BC6E-DF50F9B085F7}"/>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70009A-EFD4-B405-BDEA-2702395DC8CC}"/>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0755B2-E20E-628B-F0AA-E81AE2C4151A}"/>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6F0DFC-3EA5-E514-100F-7E47A2FFD122}"/>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9B2F5AC-41ED-5EC4-C63A-82CD2DE47DF8}"/>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543116-C415-D80D-80E7-0325FE650891}"/>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7B32B8-AA4D-C93F-0577-1FB382FD1A4B}"/>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19A65C-B022-773C-5A5A-0E7EA7B43F17}"/>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431FE71-A898-4FB4-0236-298BFCF98256}"/>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0B9EF5-4A31-2F3E-4A59-41DF4154AC31}"/>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7A3465-BCB2-5C04-6034-3DA040D8F597}"/>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E2E625-EA2E-BA5A-CF41-31E5E0A6F15C}"/>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
        <p:nvSpPr>
          <p:cNvPr id="21" name="Media Placeholder 20">
            <a:extLst>
              <a:ext uri="{FF2B5EF4-FFF2-40B4-BE49-F238E27FC236}">
                <a16:creationId xmlns:a16="http://schemas.microsoft.com/office/drawing/2014/main" id="{96E0612E-3A57-431D-8086-5C3D54E6D581}"/>
              </a:ext>
            </a:extLst>
          </p:cNvPr>
          <p:cNvSpPr>
            <a:spLocks noGrp="1"/>
          </p:cNvSpPr>
          <p:nvPr>
            <p:ph type="media" sz="quarter" idx="10"/>
          </p:nvPr>
        </p:nvSpPr>
        <p:spPr>
          <a:xfrm>
            <a:off x="3762375" y="811213"/>
            <a:ext cx="4410075" cy="4986337"/>
          </a:xfrm>
          <a:prstGeom prst="rect">
            <a:avLst/>
          </a:prstGeom>
        </p:spPr>
        <p:txBody>
          <a:bodyPr/>
          <a:lstStyle/>
          <a:p>
            <a:endParaRPr lang="en-US"/>
          </a:p>
        </p:txBody>
      </p:sp>
    </p:spTree>
    <p:extLst>
      <p:ext uri="{BB962C8B-B14F-4D97-AF65-F5344CB8AC3E}">
        <p14:creationId xmlns:p14="http://schemas.microsoft.com/office/powerpoint/2010/main" val="266501260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8ADD97-75FD-8A30-B270-FDFB825E2622}"/>
              </a:ext>
              <a:ext uri="{C183D7F6-B498-43B3-948B-1728B52AA6E4}">
                <adec:decorative xmlns:adec="http://schemas.microsoft.com/office/drawing/2017/decorative" val="1"/>
              </a:ext>
            </a:extLst>
          </p:cNvPr>
          <p:cNvPicPr>
            <a:picLocks noChangeAspect="1"/>
          </p:cNvPicPr>
          <p:nvPr userDrawn="1"/>
        </p:nvPicPr>
        <p:blipFill rotWithShape="1">
          <a:blip r:embed="rId21" cstate="print">
            <a:extLst>
              <a:ext uri="{28A0092B-C50C-407E-A947-70E740481C1C}">
                <a14:useLocalDpi xmlns:a14="http://schemas.microsoft.com/office/drawing/2010/main"/>
              </a:ext>
            </a:extLst>
          </a:blip>
          <a:srcRect r="-1"/>
          <a:stretch/>
        </p:blipFill>
        <p:spPr>
          <a:xfrm flipH="1">
            <a:off x="6960669" y="0"/>
            <a:ext cx="2190200" cy="6858000"/>
          </a:xfrm>
          <a:prstGeom prst="rect">
            <a:avLst/>
          </a:prstGeom>
        </p:spPr>
      </p:pic>
      <p:pic>
        <p:nvPicPr>
          <p:cNvPr id="4" name="Picture 3">
            <a:extLst>
              <a:ext uri="{FF2B5EF4-FFF2-40B4-BE49-F238E27FC236}">
                <a16:creationId xmlns:a16="http://schemas.microsoft.com/office/drawing/2014/main" id="{E02A8D69-C97C-6B35-D1F5-21F0ACF743D0}"/>
              </a:ext>
              <a:ext uri="{C183D7F6-B498-43B3-948B-1728B52AA6E4}">
                <adec:decorative xmlns:adec="http://schemas.microsoft.com/office/drawing/2017/decorative" val="1"/>
              </a:ext>
            </a:extLst>
          </p:cNvPr>
          <p:cNvPicPr>
            <a:picLocks noChangeAspect="1"/>
          </p:cNvPicPr>
          <p:nvPr userDrawn="1"/>
        </p:nvPicPr>
        <p:blipFill rotWithShape="1">
          <a:blip r:embed="rId22" cstate="print">
            <a:extLst>
              <a:ext uri="{28A0092B-C50C-407E-A947-70E740481C1C}">
                <a14:useLocalDpi xmlns:a14="http://schemas.microsoft.com/office/drawing/2010/main"/>
              </a:ext>
            </a:extLst>
          </a:blip>
          <a:srcRect l="-187" r="-187"/>
          <a:stretch/>
        </p:blipFill>
        <p:spPr>
          <a:xfrm>
            <a:off x="544759" y="6086424"/>
            <a:ext cx="819772" cy="411829"/>
          </a:xfrm>
          <a:prstGeom prst="rect">
            <a:avLst/>
          </a:prstGeom>
        </p:spPr>
      </p:pic>
      <p:sp>
        <p:nvSpPr>
          <p:cNvPr id="2" name="Holder 6">
            <a:extLst>
              <a:ext uri="{FF2B5EF4-FFF2-40B4-BE49-F238E27FC236}">
                <a16:creationId xmlns:a16="http://schemas.microsoft.com/office/drawing/2014/main" id="{FDC8E3B3-3A62-289B-834E-83018327C09E}"/>
              </a:ext>
            </a:extLst>
          </p:cNvPr>
          <p:cNvSpPr>
            <a:spLocks noGrp="1"/>
          </p:cNvSpPr>
          <p:nvPr>
            <p:ph type="sldNum" sz="quarter" idx="4"/>
          </p:nvPr>
        </p:nvSpPr>
        <p:spPr>
          <a:xfrm>
            <a:off x="6593032" y="6296891"/>
            <a:ext cx="2103120" cy="146894"/>
          </a:xfrm>
          <a:prstGeom prst="rect">
            <a:avLst/>
          </a:prstGeom>
        </p:spPr>
        <p:txBody>
          <a:bodyPr lIns="0" tIns="0" rIns="0" bIns="0"/>
          <a:lstStyle>
            <a:lvl1pPr algn="r">
              <a:defRPr sz="716" b="1">
                <a:solidFill>
                  <a:schemeClr val="tx1"/>
                </a:solidFill>
                <a:latin typeface="Figtree" pitchFamily="2" charset="0"/>
              </a:defRPr>
            </a:lvl1pPr>
          </a:lstStyle>
          <a:p>
            <a:fld id="{B6F15528-21DE-4FAA-801E-634DDDAF4B2B}" type="slidenum">
              <a:rPr lang="en-US" smtClean="0"/>
              <a:pPr/>
              <a:t>‹#›</a:t>
            </a:fld>
            <a:endParaRPr lang="en-US"/>
          </a:p>
        </p:txBody>
      </p:sp>
      <p:grpSp>
        <p:nvGrpSpPr>
          <p:cNvPr id="20" name="Group 19">
            <a:extLst>
              <a:ext uri="{FF2B5EF4-FFF2-40B4-BE49-F238E27FC236}">
                <a16:creationId xmlns:a16="http://schemas.microsoft.com/office/drawing/2014/main" id="{5BD4D1AC-B11D-DA5E-3539-54D0EB0417D7}"/>
              </a:ext>
            </a:extLst>
          </p:cNvPr>
          <p:cNvGrpSpPr/>
          <p:nvPr userDrawn="1"/>
        </p:nvGrpSpPr>
        <p:grpSpPr>
          <a:xfrm>
            <a:off x="-694611" y="0"/>
            <a:ext cx="587020" cy="5898342"/>
            <a:chOff x="-694611" y="0"/>
            <a:chExt cx="587020" cy="5898342"/>
          </a:xfrm>
        </p:grpSpPr>
        <p:sp>
          <p:nvSpPr>
            <p:cNvPr id="7" name="Rectangle 6">
              <a:extLst>
                <a:ext uri="{FF2B5EF4-FFF2-40B4-BE49-F238E27FC236}">
                  <a16:creationId xmlns:a16="http://schemas.microsoft.com/office/drawing/2014/main" id="{8E211568-54EF-8C61-A52A-FD0CE40029D3}"/>
                </a:ext>
              </a:extLst>
            </p:cNvPr>
            <p:cNvSpPr/>
            <p:nvPr userDrawn="1"/>
          </p:nvSpPr>
          <p:spPr>
            <a:xfrm>
              <a:off x="-583981" y="581882"/>
              <a:ext cx="365760" cy="365760"/>
            </a:xfrm>
            <a:prstGeom prst="rect">
              <a:avLst/>
            </a:prstGeom>
            <a:solidFill>
              <a:srgbClr val="0020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D25897-E0EE-4EC0-846E-38EAB93114B6}"/>
                </a:ext>
              </a:extLst>
            </p:cNvPr>
            <p:cNvSpPr/>
            <p:nvPr userDrawn="1"/>
          </p:nvSpPr>
          <p:spPr>
            <a:xfrm>
              <a:off x="-583981" y="1031946"/>
              <a:ext cx="365760" cy="365760"/>
            </a:xfrm>
            <a:prstGeom prst="rect">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6C2483-7B86-1076-AA12-F3050DE3EC4F}"/>
                </a:ext>
              </a:extLst>
            </p:cNvPr>
            <p:cNvSpPr/>
            <p:nvPr userDrawn="1"/>
          </p:nvSpPr>
          <p:spPr>
            <a:xfrm>
              <a:off x="-583981" y="1482010"/>
              <a:ext cx="365760" cy="365760"/>
            </a:xfrm>
            <a:prstGeom prst="rect">
              <a:avLst/>
            </a:prstGeom>
            <a:solidFill>
              <a:srgbClr val="00A1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2A467E6-E94A-BA85-D43B-3C4E2A4F8E2E}"/>
                </a:ext>
              </a:extLst>
            </p:cNvPr>
            <p:cNvSpPr/>
            <p:nvPr userDrawn="1"/>
          </p:nvSpPr>
          <p:spPr>
            <a:xfrm>
              <a:off x="-583981" y="1932074"/>
              <a:ext cx="365760" cy="365760"/>
            </a:xfrm>
            <a:prstGeom prst="rect">
              <a:avLst/>
            </a:prstGeom>
            <a:solidFill>
              <a:srgbClr val="81A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82A11D-F12A-83D6-C4F0-80C89E98C9AB}"/>
                </a:ext>
              </a:extLst>
            </p:cNvPr>
            <p:cNvSpPr/>
            <p:nvPr userDrawn="1"/>
          </p:nvSpPr>
          <p:spPr>
            <a:xfrm>
              <a:off x="-583981" y="2382138"/>
              <a:ext cx="365760" cy="365760"/>
            </a:xfrm>
            <a:prstGeom prst="rect">
              <a:avLst/>
            </a:prstGeom>
            <a:solidFill>
              <a:srgbClr val="0083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DB89FC-F3E2-D0E9-18C5-481C94245C38}"/>
                </a:ext>
              </a:extLst>
            </p:cNvPr>
            <p:cNvSpPr/>
            <p:nvPr userDrawn="1"/>
          </p:nvSpPr>
          <p:spPr>
            <a:xfrm>
              <a:off x="-583981" y="2832202"/>
              <a:ext cx="365760" cy="365760"/>
            </a:xfrm>
            <a:prstGeom prst="rect">
              <a:avLst/>
            </a:prstGeom>
            <a:solidFill>
              <a:srgbClr val="64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EC7F36A-235C-7338-6157-07101CE1BEAF}"/>
                </a:ext>
              </a:extLst>
            </p:cNvPr>
            <p:cNvSpPr/>
            <p:nvPr userDrawn="1"/>
          </p:nvSpPr>
          <p:spPr>
            <a:xfrm>
              <a:off x="-583981" y="3282266"/>
              <a:ext cx="365760" cy="365760"/>
            </a:xfrm>
            <a:prstGeom prst="rect">
              <a:avLst/>
            </a:prstGeom>
            <a:solidFill>
              <a:srgbClr val="4197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10CE92E-D742-B519-F903-3A18BFBBD86B}"/>
                </a:ext>
              </a:extLst>
            </p:cNvPr>
            <p:cNvSpPr/>
            <p:nvPr userDrawn="1"/>
          </p:nvSpPr>
          <p:spPr>
            <a:xfrm>
              <a:off x="-583981" y="3732330"/>
              <a:ext cx="365760" cy="365760"/>
            </a:xfrm>
            <a:prstGeom prst="rect">
              <a:avLst/>
            </a:prstGeom>
            <a:solidFill>
              <a:srgbClr val="BFC0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E21F593-C2D2-B57C-ED7D-5E3E40663A3A}"/>
                </a:ext>
              </a:extLst>
            </p:cNvPr>
            <p:cNvSpPr/>
            <p:nvPr userDrawn="1"/>
          </p:nvSpPr>
          <p:spPr>
            <a:xfrm>
              <a:off x="-583981" y="4182394"/>
              <a:ext cx="365760" cy="365760"/>
            </a:xfrm>
            <a:prstGeom prst="rect">
              <a:avLst/>
            </a:prstGeom>
            <a:solidFill>
              <a:srgbClr val="5451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B3152F3-BA72-8D4A-234B-6BDE46675BD6}"/>
                </a:ext>
              </a:extLst>
            </p:cNvPr>
            <p:cNvSpPr/>
            <p:nvPr userDrawn="1"/>
          </p:nvSpPr>
          <p:spPr>
            <a:xfrm>
              <a:off x="-583981" y="4632458"/>
              <a:ext cx="365760" cy="365760"/>
            </a:xfrm>
            <a:prstGeom prst="rect">
              <a:avLst/>
            </a:prstGeom>
            <a:solidFill>
              <a:srgbClr val="EC61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C092544-F250-4794-F86F-5E435CFCFBDE}"/>
                </a:ext>
              </a:extLst>
            </p:cNvPr>
            <p:cNvSpPr/>
            <p:nvPr userDrawn="1"/>
          </p:nvSpPr>
          <p:spPr>
            <a:xfrm>
              <a:off x="-583981" y="5082522"/>
              <a:ext cx="365760" cy="365760"/>
            </a:xfrm>
            <a:prstGeom prst="rect">
              <a:avLst/>
            </a:prstGeom>
            <a:solidFill>
              <a:srgbClr val="6E5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19F3362-FEA4-8A4A-AC80-7AA76850BCFC}"/>
                </a:ext>
              </a:extLst>
            </p:cNvPr>
            <p:cNvSpPr/>
            <p:nvPr userDrawn="1"/>
          </p:nvSpPr>
          <p:spPr>
            <a:xfrm>
              <a:off x="-583981" y="5532582"/>
              <a:ext cx="365760" cy="365760"/>
            </a:xfrm>
            <a:prstGeom prst="rect">
              <a:avLst/>
            </a:prstGeom>
            <a:solidFill>
              <a:srgbClr val="E8E5E2"/>
            </a:solidFill>
            <a:ln w="3175">
              <a:solidFill>
                <a:srgbClr val="0020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E246788-195A-8632-4FCC-4AFE7C528F5F}"/>
                </a:ext>
              </a:extLst>
            </p:cNvPr>
            <p:cNvSpPr txBox="1"/>
            <p:nvPr userDrawn="1"/>
          </p:nvSpPr>
          <p:spPr>
            <a:xfrm>
              <a:off x="-694611" y="0"/>
              <a:ext cx="587020" cy="568232"/>
            </a:xfrm>
            <a:prstGeom prst="rect">
              <a:avLst/>
            </a:prstGeom>
            <a:noFill/>
          </p:spPr>
          <p:txBody>
            <a:bodyPr wrap="none" rtlCol="0">
              <a:spAutoFit/>
            </a:bodyPr>
            <a:lstStyle/>
            <a:p>
              <a:pPr algn="ctr"/>
              <a:r>
                <a:rPr lang="en-US" b="1">
                  <a:latin typeface="Figtree" pitchFamily="2" charset="0"/>
                </a:rPr>
                <a:t>Peace </a:t>
              </a:r>
            </a:p>
            <a:p>
              <a:pPr algn="ctr"/>
              <a:r>
                <a:rPr lang="en-US" b="1">
                  <a:latin typeface="Figtree" pitchFamily="2" charset="0"/>
                </a:rPr>
                <a:t>Corps</a:t>
              </a:r>
            </a:p>
            <a:p>
              <a:pPr algn="ctr"/>
              <a:r>
                <a:rPr lang="en-US" b="1">
                  <a:latin typeface="Figtree" pitchFamily="2" charset="0"/>
                </a:rPr>
                <a:t>Colors</a:t>
              </a:r>
            </a:p>
          </p:txBody>
        </p:sp>
      </p:grpSp>
    </p:spTree>
  </p:cSld>
  <p:clrMap bg1="lt1" tx1="dk1" bg2="lt2" tx2="dk2" accent1="accent1" accent2="accent2" accent3="accent3" accent4="accent4" accent5="accent5" accent6="accent6" hlink="hlink" folHlink="folHlink"/>
  <p:sldLayoutIdLst>
    <p:sldLayoutId id="2147483676" r:id="rId1"/>
    <p:sldLayoutId id="2147483694" r:id="rId2"/>
    <p:sldLayoutId id="2147483693" r:id="rId3"/>
    <p:sldLayoutId id="2147483683" r:id="rId4"/>
    <p:sldLayoutId id="2147483685" r:id="rId5"/>
    <p:sldLayoutId id="2147483682" r:id="rId6"/>
    <p:sldLayoutId id="2147483689" r:id="rId7"/>
    <p:sldLayoutId id="2147483696" r:id="rId8"/>
    <p:sldLayoutId id="2147483697" r:id="rId9"/>
    <p:sldLayoutId id="2147483687" r:id="rId10"/>
    <p:sldLayoutId id="2147483679" r:id="rId11"/>
    <p:sldLayoutId id="2147483681" r:id="rId12"/>
    <p:sldLayoutId id="2147483684" r:id="rId13"/>
    <p:sldLayoutId id="2147483686" r:id="rId14"/>
    <p:sldLayoutId id="2147483688" r:id="rId15"/>
    <p:sldLayoutId id="2147483695" r:id="rId16"/>
    <p:sldLayoutId id="2147483692" r:id="rId17"/>
    <p:sldLayoutId id="2147483667" r:id="rId18"/>
    <p:sldLayoutId id="2147483662" r:id="rId19"/>
  </p:sldLayoutIdLst>
  <mc:AlternateContent xmlns:mc="http://schemas.openxmlformats.org/markup-compatibility/2006">
    <mc:Choice xmlns:p14="http://schemas.microsoft.com/office/powerpoint/2010/main" Requires="p14">
      <p:transition p14:dur="10"/>
    </mc:Choice>
    <mc:Fallback>
      <p:transition/>
    </mc:Fallback>
  </mc:AlternateContent>
  <p:hf hdr="0" ftr="0" dt="0"/>
  <p:txStyles>
    <p:titleStyle>
      <a:lvl1pPr>
        <a:defRPr>
          <a:latin typeface="+mj-lt"/>
          <a:ea typeface="+mj-ea"/>
          <a:cs typeface="+mj-cs"/>
        </a:defRPr>
      </a:lvl1pPr>
    </p:titleStyle>
    <p:bodyStyle>
      <a:lvl1pPr marL="0">
        <a:defRPr>
          <a:latin typeface="+mn-lt"/>
          <a:ea typeface="+mn-ea"/>
          <a:cs typeface="+mn-cs"/>
        </a:defRPr>
      </a:lvl1pPr>
      <a:lvl2pPr marL="268954">
        <a:defRPr>
          <a:latin typeface="+mn-lt"/>
          <a:ea typeface="+mn-ea"/>
          <a:cs typeface="+mn-cs"/>
        </a:defRPr>
      </a:lvl2pPr>
      <a:lvl3pPr marL="537908">
        <a:defRPr>
          <a:latin typeface="+mn-lt"/>
          <a:ea typeface="+mn-ea"/>
          <a:cs typeface="+mn-cs"/>
        </a:defRPr>
      </a:lvl3pPr>
      <a:lvl4pPr marL="806862">
        <a:defRPr>
          <a:latin typeface="+mn-lt"/>
          <a:ea typeface="+mn-ea"/>
          <a:cs typeface="+mn-cs"/>
        </a:defRPr>
      </a:lvl4pPr>
      <a:lvl5pPr marL="1075816">
        <a:defRPr>
          <a:latin typeface="+mn-lt"/>
          <a:ea typeface="+mn-ea"/>
          <a:cs typeface="+mn-cs"/>
        </a:defRPr>
      </a:lvl5pPr>
      <a:lvl6pPr marL="1344770">
        <a:defRPr>
          <a:latin typeface="+mn-lt"/>
          <a:ea typeface="+mn-ea"/>
          <a:cs typeface="+mn-cs"/>
        </a:defRPr>
      </a:lvl6pPr>
      <a:lvl7pPr marL="1613724">
        <a:defRPr>
          <a:latin typeface="+mn-lt"/>
          <a:ea typeface="+mn-ea"/>
          <a:cs typeface="+mn-cs"/>
        </a:defRPr>
      </a:lvl7pPr>
      <a:lvl8pPr marL="1882678">
        <a:defRPr>
          <a:latin typeface="+mn-lt"/>
          <a:ea typeface="+mn-ea"/>
          <a:cs typeface="+mn-cs"/>
        </a:defRPr>
      </a:lvl8pPr>
      <a:lvl9pPr marL="2151632">
        <a:defRPr>
          <a:latin typeface="+mn-lt"/>
          <a:ea typeface="+mn-ea"/>
          <a:cs typeface="+mn-cs"/>
        </a:defRPr>
      </a:lvl9pPr>
    </p:bodyStyle>
    <p:otherStyle>
      <a:lvl1pPr marL="0">
        <a:defRPr>
          <a:latin typeface="+mn-lt"/>
          <a:ea typeface="+mn-ea"/>
          <a:cs typeface="+mn-cs"/>
        </a:defRPr>
      </a:lvl1pPr>
      <a:lvl2pPr marL="268954">
        <a:defRPr>
          <a:latin typeface="+mn-lt"/>
          <a:ea typeface="+mn-ea"/>
          <a:cs typeface="+mn-cs"/>
        </a:defRPr>
      </a:lvl2pPr>
      <a:lvl3pPr marL="537908">
        <a:defRPr>
          <a:latin typeface="+mn-lt"/>
          <a:ea typeface="+mn-ea"/>
          <a:cs typeface="+mn-cs"/>
        </a:defRPr>
      </a:lvl3pPr>
      <a:lvl4pPr marL="806862">
        <a:defRPr>
          <a:latin typeface="+mn-lt"/>
          <a:ea typeface="+mn-ea"/>
          <a:cs typeface="+mn-cs"/>
        </a:defRPr>
      </a:lvl4pPr>
      <a:lvl5pPr marL="1075816">
        <a:defRPr>
          <a:latin typeface="+mn-lt"/>
          <a:ea typeface="+mn-ea"/>
          <a:cs typeface="+mn-cs"/>
        </a:defRPr>
      </a:lvl5pPr>
      <a:lvl6pPr marL="1344770">
        <a:defRPr>
          <a:latin typeface="+mn-lt"/>
          <a:ea typeface="+mn-ea"/>
          <a:cs typeface="+mn-cs"/>
        </a:defRPr>
      </a:lvl6pPr>
      <a:lvl7pPr marL="1613724">
        <a:defRPr>
          <a:latin typeface="+mn-lt"/>
          <a:ea typeface="+mn-ea"/>
          <a:cs typeface="+mn-cs"/>
        </a:defRPr>
      </a:lvl7pPr>
      <a:lvl8pPr marL="1882678">
        <a:defRPr>
          <a:latin typeface="+mn-lt"/>
          <a:ea typeface="+mn-ea"/>
          <a:cs typeface="+mn-cs"/>
        </a:defRPr>
      </a:lvl8pPr>
      <a:lvl9pPr marL="2151632">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wwsinfo@peacecorps.gov"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peacecorps.gov/current-volunteers/photo-and-video-library/"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peacecorps.gov/current-volunteers/photo-and-video-library/"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www.peacecorps.gov/current-volunteers/photo-and-video-library/"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peacecorps.gov/current-volunteers/photo-and-video-library/"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peacecorps.gov/current-volunteers/photo-and-video-library/"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www.peacecorps.gov/current-volunteers/photo-and-video-library/"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peacecorps.gov/current-volunteers/photo-and-video-library/"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27.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1515CC-545A-8C70-1CE7-82F21EF7975C}"/>
              </a:ext>
            </a:extLst>
          </p:cNvPr>
          <p:cNvSpPr>
            <a:spLocks noGrp="1"/>
          </p:cNvSpPr>
          <p:nvPr>
            <p:ph type="sldNum" sz="quarter" idx="7"/>
          </p:nvPr>
        </p:nvSpPr>
        <p:spPr/>
        <p:txBody>
          <a:bodyPr/>
          <a:lstStyle/>
          <a:p>
            <a:fld id="{B6F15528-21DE-4FAA-801E-634DDDAF4B2B}" type="slidenum">
              <a:rPr lang="en-US" smtClean="0"/>
              <a:pPr/>
              <a:t>1</a:t>
            </a:fld>
            <a:endParaRPr lang="en-US"/>
          </a:p>
        </p:txBody>
      </p:sp>
      <p:sp>
        <p:nvSpPr>
          <p:cNvPr id="5" name="TextBox 4">
            <a:extLst>
              <a:ext uri="{FF2B5EF4-FFF2-40B4-BE49-F238E27FC236}">
                <a16:creationId xmlns:a16="http://schemas.microsoft.com/office/drawing/2014/main" id="{520F277B-F7DF-0740-6231-BF5DA3030B2E}"/>
              </a:ext>
            </a:extLst>
          </p:cNvPr>
          <p:cNvSpPr txBox="1"/>
          <p:nvPr/>
        </p:nvSpPr>
        <p:spPr>
          <a:xfrm>
            <a:off x="438539" y="414215"/>
            <a:ext cx="7819053" cy="5447645"/>
          </a:xfrm>
          <a:prstGeom prst="rect">
            <a:avLst/>
          </a:prstGeom>
          <a:noFill/>
        </p:spPr>
        <p:txBody>
          <a:bodyPr wrap="square" lIns="91440" tIns="45720" rIns="91440" bIns="45720" rtlCol="0" anchor="t">
            <a:spAutoFit/>
          </a:bodyPr>
          <a:lstStyle/>
          <a:p>
            <a:r>
              <a:rPr lang="en-US" sz="3600" b="1">
                <a:solidFill>
                  <a:srgbClr val="00205B"/>
                </a:solidFill>
                <a:latin typeface="Figtree" pitchFamily="2" charset="0"/>
              </a:rPr>
              <a:t>Greetings </a:t>
            </a:r>
            <a:r>
              <a:rPr lang="en-US" sz="3600" b="1">
                <a:solidFill>
                  <a:srgbClr val="4197CB"/>
                </a:solidFill>
                <a:latin typeface="Figtree" pitchFamily="2" charset="0"/>
              </a:rPr>
              <a:t>RPCV!</a:t>
            </a:r>
          </a:p>
          <a:p>
            <a:r>
              <a:rPr lang="en-US" sz="1800">
                <a:solidFill>
                  <a:srgbClr val="545164"/>
                </a:solidFill>
                <a:latin typeface="Figtree" pitchFamily="2" charset="0"/>
              </a:rPr>
              <a:t>This is a customizable PowerPoint that can be used for a presentation of your service. This template is meant for a range of 6-12</a:t>
            </a:r>
            <a:r>
              <a:rPr lang="en-US" sz="1800" baseline="30000">
                <a:solidFill>
                  <a:srgbClr val="545164"/>
                </a:solidFill>
                <a:latin typeface="Figtree" pitchFamily="2" charset="0"/>
              </a:rPr>
              <a:t>th</a:t>
            </a:r>
            <a:r>
              <a:rPr lang="en-US" sz="1800">
                <a:solidFill>
                  <a:srgbClr val="545164"/>
                </a:solidFill>
                <a:latin typeface="Figtree" pitchFamily="2" charset="0"/>
              </a:rPr>
              <a:t> grade audiences, though it could be adjusted for younger learners or college age.  Please customize each slide with any pictures you would like to share, and feel free to </a:t>
            </a:r>
            <a:r>
              <a:rPr lang="en-US" sz="1800" b="1">
                <a:solidFill>
                  <a:srgbClr val="545164"/>
                </a:solidFill>
                <a:latin typeface="Figtree" pitchFamily="2" charset="0"/>
              </a:rPr>
              <a:t>edit or delete </a:t>
            </a:r>
            <a:r>
              <a:rPr lang="en-US" sz="1800">
                <a:solidFill>
                  <a:srgbClr val="545164"/>
                </a:solidFill>
                <a:latin typeface="Figtree" pitchFamily="2" charset="0"/>
              </a:rPr>
              <a:t>any information or slides you do not want. </a:t>
            </a:r>
            <a:r>
              <a:rPr lang="en-US" sz="1800" b="1">
                <a:solidFill>
                  <a:srgbClr val="545164"/>
                </a:solidFill>
                <a:latin typeface="Figtree" pitchFamily="2" charset="0"/>
              </a:rPr>
              <a:t>Be sure to check the notes section below each slide for tips, links and guidance.</a:t>
            </a:r>
            <a:endParaRPr lang="en-US" sz="1800">
              <a:solidFill>
                <a:srgbClr val="545164"/>
              </a:solidFill>
              <a:latin typeface="Figtree" pitchFamily="2" charset="0"/>
            </a:endParaRPr>
          </a:p>
          <a:p>
            <a:endParaRPr lang="en-US" sz="1800">
              <a:solidFill>
                <a:srgbClr val="545164"/>
              </a:solidFill>
              <a:latin typeface="Figtree" pitchFamily="2" charset="0"/>
            </a:endParaRPr>
          </a:p>
          <a:p>
            <a:r>
              <a:rPr lang="en-US" sz="1800">
                <a:solidFill>
                  <a:srgbClr val="545164"/>
                </a:solidFill>
                <a:latin typeface="Figtree" pitchFamily="2" charset="0"/>
              </a:rPr>
              <a:t>There are endless ways to present your Peace Corps service and country. </a:t>
            </a:r>
          </a:p>
          <a:p>
            <a:r>
              <a:rPr lang="en-US" sz="1800">
                <a:solidFill>
                  <a:srgbClr val="545164"/>
                </a:solidFill>
                <a:latin typeface="Figtree" pitchFamily="2" charset="0"/>
              </a:rPr>
              <a:t>This presentation follows chronologically with your service. However, feel free to be creative in how you organize the presentation flow. </a:t>
            </a:r>
            <a:endParaRPr lang="en-US" sz="1800">
              <a:solidFill>
                <a:srgbClr val="545164"/>
              </a:solidFill>
              <a:latin typeface="Figtree" pitchFamily="2" charset="0"/>
              <a:cs typeface="Calibri"/>
            </a:endParaRPr>
          </a:p>
          <a:p>
            <a:endParaRPr lang="en-US" sz="1800">
              <a:solidFill>
                <a:srgbClr val="545164"/>
              </a:solidFill>
              <a:latin typeface="Figtree" pitchFamily="2" charset="0"/>
            </a:endParaRPr>
          </a:p>
          <a:p>
            <a:r>
              <a:rPr lang="en-US" sz="1800">
                <a:solidFill>
                  <a:srgbClr val="545164"/>
                </a:solidFill>
                <a:latin typeface="Figtree" pitchFamily="2" charset="0"/>
              </a:rPr>
              <a:t>Feel free to email us at </a:t>
            </a:r>
            <a:r>
              <a:rPr lang="en-US" sz="1800">
                <a:solidFill>
                  <a:srgbClr val="4197CB"/>
                </a:solidFill>
                <a:latin typeface="Figtree" pitchFamily="2" charset="0"/>
                <a:hlinkClick r:id="rId3">
                  <a:extLst>
                    <a:ext uri="{A12FA001-AC4F-418D-AE19-62706E023703}">
                      <ahyp:hlinkClr xmlns:ahyp="http://schemas.microsoft.com/office/drawing/2018/hyperlinkcolor" val="tx"/>
                    </a:ext>
                  </a:extLst>
                </a:hlinkClick>
              </a:rPr>
              <a:t>wwsinfo@peacecorps.gov</a:t>
            </a:r>
            <a:r>
              <a:rPr lang="en-US" sz="1800">
                <a:solidFill>
                  <a:srgbClr val="4197CB"/>
                </a:solidFill>
                <a:latin typeface="Figtree" pitchFamily="2" charset="0"/>
              </a:rPr>
              <a:t> </a:t>
            </a:r>
            <a:r>
              <a:rPr lang="en-US" sz="1800">
                <a:solidFill>
                  <a:srgbClr val="545164"/>
                </a:solidFill>
                <a:latin typeface="Figtree" pitchFamily="2" charset="0"/>
              </a:rPr>
              <a:t>with any questions, or just to share highlights from your Third Goal activity. We wish you the best of luck in your presentation!</a:t>
            </a:r>
            <a:endParaRPr lang="en-US" sz="1800">
              <a:solidFill>
                <a:srgbClr val="545164"/>
              </a:solidFill>
              <a:latin typeface="Figtree" pitchFamily="2" charset="0"/>
              <a:cs typeface="Calibri"/>
            </a:endParaRPr>
          </a:p>
          <a:p>
            <a:endParaRPr lang="en-US" sz="1800">
              <a:solidFill>
                <a:srgbClr val="545164"/>
              </a:solidFill>
              <a:latin typeface="Figtree" pitchFamily="2" charset="0"/>
            </a:endParaRPr>
          </a:p>
          <a:p>
            <a:r>
              <a:rPr lang="en-US" sz="1800">
                <a:solidFill>
                  <a:srgbClr val="545164"/>
                </a:solidFill>
                <a:latin typeface="Figtree" pitchFamily="2" charset="0"/>
              </a:rPr>
              <a:t>Thank you for your sharing your country of service!</a:t>
            </a:r>
            <a:endParaRPr lang="en-US" sz="1800" b="1">
              <a:solidFill>
                <a:srgbClr val="545164"/>
              </a:solidFill>
              <a:latin typeface="Figtree" pitchFamily="2" charset="0"/>
              <a:cs typeface="Calibri"/>
            </a:endParaRPr>
          </a:p>
          <a:p>
            <a:pPr>
              <a:lnSpc>
                <a:spcPct val="150000"/>
              </a:lnSpc>
            </a:pPr>
            <a:r>
              <a:rPr lang="en-US" sz="1800" b="1">
                <a:solidFill>
                  <a:srgbClr val="FF0000"/>
                </a:solidFill>
                <a:latin typeface="Figtree" pitchFamily="2" charset="0"/>
              </a:rPr>
              <a:t>**Delete this slide before presenting**</a:t>
            </a:r>
          </a:p>
        </p:txBody>
      </p:sp>
    </p:spTree>
    <p:extLst>
      <p:ext uri="{BB962C8B-B14F-4D97-AF65-F5344CB8AC3E}">
        <p14:creationId xmlns:p14="http://schemas.microsoft.com/office/powerpoint/2010/main" val="2348522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a:extLst>
              <a:ext uri="{FF2B5EF4-FFF2-40B4-BE49-F238E27FC236}">
                <a16:creationId xmlns:a16="http://schemas.microsoft.com/office/drawing/2014/main" id="{5F319CAF-8A54-9B2C-8BC1-C019DE037F2C}"/>
              </a:ext>
            </a:extLst>
          </p:cNvPr>
          <p:cNvSpPr/>
          <p:nvPr/>
        </p:nvSpPr>
        <p:spPr>
          <a:xfrm>
            <a:off x="9273764" y="3116856"/>
            <a:ext cx="1295895" cy="2205429"/>
          </a:xfrm>
          <a:prstGeom prst="wedgeRectCallout">
            <a:avLst>
              <a:gd name="adj1" fmla="val -52580"/>
              <a:gd name="adj2" fmla="val -58166"/>
            </a:avLst>
          </a:prstGeom>
          <a:solidFill>
            <a:schemeClr val="bg2"/>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3518" tIns="93518" rIns="93518" bIns="93518" rtlCol="0" anchor="ctr"/>
          <a:lstStyle/>
          <a:p>
            <a:pPr>
              <a:lnSpc>
                <a:spcPct val="80000"/>
              </a:lnSpc>
              <a:spcAft>
                <a:spcPts val="614"/>
              </a:spcAft>
            </a:pPr>
            <a:r>
              <a:rPr lang="en-US" sz="1227" b="1">
                <a:solidFill>
                  <a:schemeClr val="accent1"/>
                </a:solidFill>
                <a:latin typeface="Figtree" pitchFamily="2" charset="0"/>
              </a:rPr>
              <a:t>DESIGN TIP:</a:t>
            </a:r>
          </a:p>
          <a:p>
            <a:pPr>
              <a:lnSpc>
                <a:spcPct val="80000"/>
              </a:lnSpc>
              <a:spcAft>
                <a:spcPts val="614"/>
              </a:spcAft>
            </a:pPr>
            <a:r>
              <a:rPr lang="en-US" sz="1227" b="1">
                <a:latin typeface="Figtree" pitchFamily="2" charset="0"/>
              </a:rPr>
              <a:t>Want to change this chart? </a:t>
            </a:r>
            <a:endParaRPr lang="en-US" sz="1023" b="1">
              <a:latin typeface="Figtree" pitchFamily="2" charset="0"/>
            </a:endParaRPr>
          </a:p>
          <a:p>
            <a:pPr marL="150192" indent="-135579">
              <a:buFont typeface="Arial" panose="020B0604020202020204" pitchFamily="34" charset="0"/>
              <a:buChar char="•"/>
            </a:pPr>
            <a:r>
              <a:rPr lang="en-US" sz="818" kern="0">
                <a:solidFill>
                  <a:schemeClr val="bg1"/>
                </a:solidFill>
              </a:rPr>
              <a:t>Click the chart icon inside the gray picture frame and select a new chart type from the popup menu that appears.</a:t>
            </a:r>
          </a:p>
          <a:p>
            <a:pPr marL="150192" indent="-135579">
              <a:buFont typeface="Arial" panose="020B0604020202020204" pitchFamily="34" charset="0"/>
              <a:buChar char="•"/>
            </a:pPr>
            <a:r>
              <a:rPr lang="en-US" sz="818" kern="0">
                <a:solidFill>
                  <a:schemeClr val="bg1"/>
                </a:solidFill>
              </a:rPr>
              <a:t>Update your data in the Excel chart that appears above the new chart template.</a:t>
            </a:r>
          </a:p>
        </p:txBody>
      </p:sp>
      <p:sp>
        <p:nvSpPr>
          <p:cNvPr id="2" name="Slide Number Placeholder 1">
            <a:extLst>
              <a:ext uri="{FF2B5EF4-FFF2-40B4-BE49-F238E27FC236}">
                <a16:creationId xmlns:a16="http://schemas.microsoft.com/office/drawing/2014/main" id="{A0DFC0F8-BDC3-0877-1A57-6291D86425EA}"/>
              </a:ext>
            </a:extLst>
          </p:cNvPr>
          <p:cNvSpPr>
            <a:spLocks noGrp="1"/>
          </p:cNvSpPr>
          <p:nvPr>
            <p:ph type="sldNum" sz="quarter" idx="7"/>
          </p:nvPr>
        </p:nvSpPr>
        <p:spPr>
          <a:xfrm>
            <a:off x="6725764" y="6488615"/>
            <a:ext cx="2103120" cy="146894"/>
          </a:xfrm>
        </p:spPr>
        <p:txBody>
          <a:bodyPr/>
          <a:lstStyle/>
          <a:p>
            <a:fld id="{B6F15528-21DE-4FAA-801E-634DDDAF4B2B}" type="slidenum">
              <a:rPr lang="en-US" sz="900" smtClean="0"/>
              <a:pPr/>
              <a:t>10</a:t>
            </a:fld>
            <a:endParaRPr lang="en-US" sz="900"/>
          </a:p>
        </p:txBody>
      </p:sp>
      <p:pic>
        <p:nvPicPr>
          <p:cNvPr id="9" name="Picture 8" descr="A picture containing text, map, screenshot, font&#10;&#10;Description automatically generated">
            <a:extLst>
              <a:ext uri="{FF2B5EF4-FFF2-40B4-BE49-F238E27FC236}">
                <a16:creationId xmlns:a16="http://schemas.microsoft.com/office/drawing/2014/main" id="{336A8EBF-48BC-71BB-F859-8AB51442BB9F}"/>
              </a:ext>
            </a:extLst>
          </p:cNvPr>
          <p:cNvPicPr>
            <a:picLocks noChangeAspect="1"/>
          </p:cNvPicPr>
          <p:nvPr/>
        </p:nvPicPr>
        <p:blipFill rotWithShape="1">
          <a:blip r:embed="rId3"/>
          <a:srcRect t="16311"/>
          <a:stretch/>
        </p:blipFill>
        <p:spPr>
          <a:xfrm>
            <a:off x="804523" y="1520890"/>
            <a:ext cx="7534953" cy="4359148"/>
          </a:xfrm>
          <a:prstGeom prst="rect">
            <a:avLst/>
          </a:prstGeom>
        </p:spPr>
      </p:pic>
      <p:sp>
        <p:nvSpPr>
          <p:cNvPr id="3" name="Title 3">
            <a:extLst>
              <a:ext uri="{FF2B5EF4-FFF2-40B4-BE49-F238E27FC236}">
                <a16:creationId xmlns:a16="http://schemas.microsoft.com/office/drawing/2014/main" id="{BDE5403F-E734-15E9-3C47-75F38C833C17}"/>
              </a:ext>
            </a:extLst>
          </p:cNvPr>
          <p:cNvSpPr>
            <a:spLocks noGrp="1"/>
          </p:cNvSpPr>
          <p:nvPr>
            <p:ph type="title"/>
          </p:nvPr>
        </p:nvSpPr>
        <p:spPr>
          <a:xfrm>
            <a:off x="552818" y="342329"/>
            <a:ext cx="7224506" cy="1139967"/>
          </a:xfrm>
          <a:prstGeom prst="rect">
            <a:avLst/>
          </a:prstGeom>
        </p:spPr>
        <p:txBody>
          <a:bodyPr lIns="0" tIns="0" rIns="0" bIns="0" anchor="t"/>
          <a:lstStyle/>
          <a:p>
            <a:pPr>
              <a:lnSpc>
                <a:spcPct val="131578"/>
              </a:lnSpc>
            </a:pPr>
            <a:r>
              <a:rPr lang="en-US" dirty="0"/>
              <a:t>Countries where Volunteers </a:t>
            </a:r>
            <a:r>
              <a:rPr lang="en-US" dirty="0">
                <a:solidFill>
                  <a:srgbClr val="4197CB"/>
                </a:solidFill>
              </a:rPr>
              <a:t>served in 2019:</a:t>
            </a:r>
            <a:endParaRPr lang="en-US" dirty="0"/>
          </a:p>
        </p:txBody>
      </p:sp>
    </p:spTree>
    <p:extLst>
      <p:ext uri="{BB962C8B-B14F-4D97-AF65-F5344CB8AC3E}">
        <p14:creationId xmlns:p14="http://schemas.microsoft.com/office/powerpoint/2010/main" val="26975729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a:extLst>
              <a:ext uri="{FF2B5EF4-FFF2-40B4-BE49-F238E27FC236}">
                <a16:creationId xmlns:a16="http://schemas.microsoft.com/office/drawing/2014/main" id="{5F319CAF-8A54-9B2C-8BC1-C019DE037F2C}"/>
              </a:ext>
            </a:extLst>
          </p:cNvPr>
          <p:cNvSpPr/>
          <p:nvPr/>
        </p:nvSpPr>
        <p:spPr>
          <a:xfrm>
            <a:off x="9273764" y="3116856"/>
            <a:ext cx="1295895" cy="2205429"/>
          </a:xfrm>
          <a:prstGeom prst="wedgeRectCallout">
            <a:avLst>
              <a:gd name="adj1" fmla="val -52580"/>
              <a:gd name="adj2" fmla="val -58166"/>
            </a:avLst>
          </a:prstGeom>
          <a:solidFill>
            <a:schemeClr val="bg2"/>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3518" tIns="93518" rIns="93518" bIns="93518" rtlCol="0" anchor="ctr"/>
          <a:lstStyle/>
          <a:p>
            <a:pPr>
              <a:lnSpc>
                <a:spcPct val="80000"/>
              </a:lnSpc>
              <a:spcAft>
                <a:spcPts val="614"/>
              </a:spcAft>
            </a:pPr>
            <a:r>
              <a:rPr lang="en-US" sz="1227" b="1">
                <a:solidFill>
                  <a:schemeClr val="accent1"/>
                </a:solidFill>
                <a:latin typeface="Figtree" pitchFamily="2" charset="0"/>
              </a:rPr>
              <a:t>DESIGN TIP:</a:t>
            </a:r>
          </a:p>
          <a:p>
            <a:pPr>
              <a:lnSpc>
                <a:spcPct val="80000"/>
              </a:lnSpc>
              <a:spcAft>
                <a:spcPts val="614"/>
              </a:spcAft>
            </a:pPr>
            <a:r>
              <a:rPr lang="en-US" sz="1227" b="1">
                <a:latin typeface="Figtree" pitchFamily="2" charset="0"/>
              </a:rPr>
              <a:t>Want to change this chart? </a:t>
            </a:r>
            <a:endParaRPr lang="en-US" sz="1023" b="1">
              <a:latin typeface="Figtree" pitchFamily="2" charset="0"/>
            </a:endParaRPr>
          </a:p>
          <a:p>
            <a:pPr marL="150192" indent="-135579">
              <a:buFont typeface="Arial" panose="020B0604020202020204" pitchFamily="34" charset="0"/>
              <a:buChar char="•"/>
            </a:pPr>
            <a:r>
              <a:rPr lang="en-US" sz="818" kern="0">
                <a:solidFill>
                  <a:schemeClr val="bg1"/>
                </a:solidFill>
              </a:rPr>
              <a:t>Click the chart icon inside the gray picture frame and select a new chart type from the popup menu that appears.</a:t>
            </a:r>
          </a:p>
          <a:p>
            <a:pPr marL="150192" indent="-135579">
              <a:buFont typeface="Arial" panose="020B0604020202020204" pitchFamily="34" charset="0"/>
              <a:buChar char="•"/>
            </a:pPr>
            <a:r>
              <a:rPr lang="en-US" sz="818" kern="0">
                <a:solidFill>
                  <a:schemeClr val="bg1"/>
                </a:solidFill>
              </a:rPr>
              <a:t>Update your data in the Excel chart that appears above the new chart template.</a:t>
            </a:r>
          </a:p>
        </p:txBody>
      </p:sp>
      <p:sp>
        <p:nvSpPr>
          <p:cNvPr id="2" name="Slide Number Placeholder 1">
            <a:extLst>
              <a:ext uri="{FF2B5EF4-FFF2-40B4-BE49-F238E27FC236}">
                <a16:creationId xmlns:a16="http://schemas.microsoft.com/office/drawing/2014/main" id="{A0DFC0F8-BDC3-0877-1A57-6291D86425EA}"/>
              </a:ext>
            </a:extLst>
          </p:cNvPr>
          <p:cNvSpPr>
            <a:spLocks noGrp="1"/>
          </p:cNvSpPr>
          <p:nvPr>
            <p:ph type="sldNum" sz="quarter" idx="7"/>
          </p:nvPr>
        </p:nvSpPr>
        <p:spPr>
          <a:xfrm>
            <a:off x="6725764" y="6488615"/>
            <a:ext cx="2103120" cy="146894"/>
          </a:xfrm>
        </p:spPr>
        <p:txBody>
          <a:bodyPr/>
          <a:lstStyle/>
          <a:p>
            <a:fld id="{B6F15528-21DE-4FAA-801E-634DDDAF4B2B}" type="slidenum">
              <a:rPr lang="en-US" sz="900" smtClean="0"/>
              <a:pPr/>
              <a:t>11</a:t>
            </a:fld>
            <a:endParaRPr lang="en-US" sz="900"/>
          </a:p>
        </p:txBody>
      </p:sp>
      <p:pic>
        <p:nvPicPr>
          <p:cNvPr id="3" name="Peace Corps Who We are">
            <a:hlinkClick r:id="" action="ppaction://media"/>
            <a:extLst>
              <a:ext uri="{FF2B5EF4-FFF2-40B4-BE49-F238E27FC236}">
                <a16:creationId xmlns:a16="http://schemas.microsoft.com/office/drawing/2014/main" id="{E6ADF879-5EA6-2D6A-9644-5E2988B840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9051" y="1220030"/>
            <a:ext cx="7854113" cy="4417939"/>
          </a:xfrm>
          <a:prstGeom prst="rect">
            <a:avLst/>
          </a:prstGeom>
        </p:spPr>
      </p:pic>
    </p:spTree>
    <p:extLst>
      <p:ext uri="{BB962C8B-B14F-4D97-AF65-F5344CB8AC3E}">
        <p14:creationId xmlns:p14="http://schemas.microsoft.com/office/powerpoint/2010/main" val="591673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FF6E-BE05-6390-0A93-F787A6582142}"/>
              </a:ext>
            </a:extLst>
          </p:cNvPr>
          <p:cNvSpPr>
            <a:spLocks noGrp="1"/>
          </p:cNvSpPr>
          <p:nvPr>
            <p:ph type="title"/>
          </p:nvPr>
        </p:nvSpPr>
        <p:spPr>
          <a:xfrm>
            <a:off x="584489" y="685800"/>
            <a:ext cx="6833348" cy="530352"/>
          </a:xfrm>
        </p:spPr>
        <p:txBody>
          <a:bodyPr lIns="0" tIns="0" rIns="0" bIns="0" anchor="t"/>
          <a:lstStyle/>
          <a:p>
            <a:pPr>
              <a:lnSpc>
                <a:spcPct val="131578"/>
              </a:lnSpc>
            </a:pPr>
            <a:r>
              <a:rPr lang="en-US" sz="3600" b="1"/>
              <a:t>Country </a:t>
            </a:r>
            <a:r>
              <a:rPr lang="en-US" sz="3600" b="1">
                <a:solidFill>
                  <a:srgbClr val="4197CB"/>
                </a:solidFill>
              </a:rPr>
              <a:t>of Service</a:t>
            </a:r>
            <a:endParaRPr lang="en-US"/>
          </a:p>
        </p:txBody>
      </p:sp>
      <p:sp>
        <p:nvSpPr>
          <p:cNvPr id="4" name="Slide Number Placeholder 3">
            <a:extLst>
              <a:ext uri="{FF2B5EF4-FFF2-40B4-BE49-F238E27FC236}">
                <a16:creationId xmlns:a16="http://schemas.microsoft.com/office/drawing/2014/main" id="{3C0D1A6E-4E72-E9EF-7CD9-E1D365071B6E}"/>
              </a:ext>
            </a:extLst>
          </p:cNvPr>
          <p:cNvSpPr>
            <a:spLocks noGrp="1"/>
          </p:cNvSpPr>
          <p:nvPr>
            <p:ph type="sldNum" sz="quarter" idx="7"/>
          </p:nvPr>
        </p:nvSpPr>
        <p:spPr/>
        <p:txBody>
          <a:bodyPr/>
          <a:lstStyle/>
          <a:p>
            <a:fld id="{B6F15528-21DE-4FAA-801E-634DDDAF4B2B}" type="slidenum">
              <a:rPr lang="en-US" smtClean="0"/>
              <a:pPr/>
              <a:t>12</a:t>
            </a:fld>
            <a:endParaRPr lang="en-US"/>
          </a:p>
        </p:txBody>
      </p:sp>
      <p:sp>
        <p:nvSpPr>
          <p:cNvPr id="5" name="Title 1">
            <a:extLst>
              <a:ext uri="{FF2B5EF4-FFF2-40B4-BE49-F238E27FC236}">
                <a16:creationId xmlns:a16="http://schemas.microsoft.com/office/drawing/2014/main" id="{3E82BD5E-3E43-48B4-AE8D-1F27598A250A}"/>
              </a:ext>
            </a:extLst>
          </p:cNvPr>
          <p:cNvSpPr txBox="1">
            <a:spLocks/>
          </p:cNvSpPr>
          <p:nvPr/>
        </p:nvSpPr>
        <p:spPr>
          <a:xfrm>
            <a:off x="584488" y="1929384"/>
            <a:ext cx="2913451" cy="1181519"/>
          </a:xfrm>
          <a:prstGeom prst="rect">
            <a:avLst/>
          </a:prstGeom>
        </p:spPr>
        <p:txBody>
          <a:bodyPr lIns="0" tIns="0" rIns="0" bIns="0" anchor="t"/>
          <a:lstStyle>
            <a:lvl1pPr>
              <a:lnSpc>
                <a:spcPts val="3068"/>
              </a:lnSpc>
              <a:spcAft>
                <a:spcPts val="921"/>
              </a:spcAft>
              <a:defRPr sz="3600" b="1">
                <a:solidFill>
                  <a:schemeClr val="bg1"/>
                </a:solidFill>
                <a:latin typeface="Figtree" pitchFamily="2" charset="0"/>
                <a:ea typeface="+mj-ea"/>
                <a:cs typeface="+mj-cs"/>
              </a:defRPr>
            </a:lvl1pPr>
          </a:lstStyle>
          <a:p>
            <a:pPr defTabSz="914400">
              <a:lnSpc>
                <a:spcPct val="100000"/>
              </a:lnSpc>
            </a:pPr>
            <a:r>
              <a:rPr lang="en-US" sz="1800" b="0" kern="0">
                <a:solidFill>
                  <a:srgbClr val="545164"/>
                </a:solidFill>
              </a:rPr>
              <a:t>Add a map of your country here and try to highlight your placement on the map</a:t>
            </a:r>
            <a:endParaRPr lang="en-US" kern="0">
              <a:solidFill>
                <a:srgbClr val="545164"/>
              </a:solidFill>
            </a:endParaRPr>
          </a:p>
        </p:txBody>
      </p:sp>
      <p:sp>
        <p:nvSpPr>
          <p:cNvPr id="6" name="Picture Placeholder 2">
            <a:extLst>
              <a:ext uri="{FF2B5EF4-FFF2-40B4-BE49-F238E27FC236}">
                <a16:creationId xmlns:a16="http://schemas.microsoft.com/office/drawing/2014/main" id="{A5A13978-F87C-4FAC-AC95-2F8AE19F4C43}"/>
              </a:ext>
            </a:extLst>
          </p:cNvPr>
          <p:cNvSpPr>
            <a:spLocks noGrp="1"/>
          </p:cNvSpPr>
          <p:nvPr>
            <p:ph type="pic" sz="quarter" idx="10"/>
          </p:nvPr>
        </p:nvSpPr>
        <p:spPr>
          <a:xfrm>
            <a:off x="4155087" y="1527048"/>
            <a:ext cx="4114800" cy="4114800"/>
          </a:xfrm>
          <a:solidFill>
            <a:srgbClr val="BFC0BF"/>
          </a:solidFill>
        </p:spPr>
        <p:txBody>
          <a:bodyPr/>
          <a:lstStyle/>
          <a:p>
            <a:endParaRPr lang="en-US"/>
          </a:p>
        </p:txBody>
      </p:sp>
    </p:spTree>
    <p:extLst>
      <p:ext uri="{BB962C8B-B14F-4D97-AF65-F5344CB8AC3E}">
        <p14:creationId xmlns:p14="http://schemas.microsoft.com/office/powerpoint/2010/main" val="341362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58741D-E7B3-C66A-13A4-8D2C78E28524}"/>
              </a:ext>
            </a:extLst>
          </p:cNvPr>
          <p:cNvSpPr>
            <a:spLocks noGrp="1"/>
          </p:cNvSpPr>
          <p:nvPr>
            <p:ph type="sldNum" sz="quarter" idx="7"/>
          </p:nvPr>
        </p:nvSpPr>
        <p:spPr/>
        <p:txBody>
          <a:bodyPr/>
          <a:lstStyle/>
          <a:p>
            <a:fld id="{B6F15528-21DE-4FAA-801E-634DDDAF4B2B}" type="slidenum">
              <a:rPr lang="en-US" smtClean="0"/>
              <a:pPr/>
              <a:t>13</a:t>
            </a:fld>
            <a:endParaRPr lang="en-US"/>
          </a:p>
        </p:txBody>
      </p:sp>
      <p:sp>
        <p:nvSpPr>
          <p:cNvPr id="3" name="Title 2">
            <a:extLst>
              <a:ext uri="{FF2B5EF4-FFF2-40B4-BE49-F238E27FC236}">
                <a16:creationId xmlns:a16="http://schemas.microsoft.com/office/drawing/2014/main" id="{3A7F2F8E-B9AB-E3E7-3A00-0166945B04C2}"/>
              </a:ext>
            </a:extLst>
          </p:cNvPr>
          <p:cNvSpPr>
            <a:spLocks noGrp="1"/>
          </p:cNvSpPr>
          <p:nvPr>
            <p:ph type="title"/>
          </p:nvPr>
        </p:nvSpPr>
        <p:spPr>
          <a:xfrm>
            <a:off x="584488" y="685800"/>
            <a:ext cx="4461597" cy="1046885"/>
          </a:xfrm>
        </p:spPr>
        <p:txBody>
          <a:bodyPr lIns="0" tIns="0" rIns="0" bIns="0" anchor="t"/>
          <a:lstStyle/>
          <a:p>
            <a:pPr>
              <a:lnSpc>
                <a:spcPct val="131578"/>
              </a:lnSpc>
            </a:pPr>
            <a:r>
              <a:rPr lang="en-US"/>
              <a:t>Arrival in </a:t>
            </a:r>
            <a:r>
              <a:rPr lang="en-US">
                <a:solidFill>
                  <a:srgbClr val="4197CB"/>
                </a:solidFill>
              </a:rPr>
              <a:t>Country </a:t>
            </a:r>
            <a:endParaRPr lang="en-US"/>
          </a:p>
        </p:txBody>
      </p:sp>
      <p:sp>
        <p:nvSpPr>
          <p:cNvPr id="4" name="Text Placeholder 3">
            <a:extLst>
              <a:ext uri="{FF2B5EF4-FFF2-40B4-BE49-F238E27FC236}">
                <a16:creationId xmlns:a16="http://schemas.microsoft.com/office/drawing/2014/main" id="{16789ABE-A8EE-269A-262E-7B200E7B55B2}"/>
              </a:ext>
            </a:extLst>
          </p:cNvPr>
          <p:cNvSpPr>
            <a:spLocks noGrp="1"/>
          </p:cNvSpPr>
          <p:nvPr>
            <p:ph type="body" sz="quarter" idx="10"/>
          </p:nvPr>
        </p:nvSpPr>
        <p:spPr>
          <a:xfrm>
            <a:off x="584488" y="1929384"/>
            <a:ext cx="3297047" cy="3731757"/>
          </a:xfrm>
        </p:spPr>
        <p:txBody>
          <a:bodyPr/>
          <a:lstStyle/>
          <a:p>
            <a:r>
              <a:rPr lang="en-US" sz="1800">
                <a:solidFill>
                  <a:srgbClr val="545164"/>
                </a:solidFill>
              </a:rPr>
              <a:t>Add a photo of your own or from the </a:t>
            </a:r>
            <a:r>
              <a:rPr lang="en-US" sz="1800" u="sng">
                <a:solidFill>
                  <a:srgbClr val="4197CB"/>
                </a:solidFill>
                <a:hlinkClick r:id="rId3">
                  <a:extLst>
                    <a:ext uri="{A12FA001-AC4F-418D-AE19-62706E023703}">
                      <ahyp:hlinkClr xmlns:ahyp="http://schemas.microsoft.com/office/drawing/2018/hyperlinkcolor" val="tx"/>
                    </a:ext>
                  </a:extLst>
                </a:hlinkClick>
              </a:rPr>
              <a:t>multimedia</a:t>
            </a:r>
            <a:r>
              <a:rPr lang="en-US" sz="1800" u="sng">
                <a:solidFill>
                  <a:srgbClr val="4197CB"/>
                </a:solidFill>
              </a:rPr>
              <a:t> library</a:t>
            </a:r>
          </a:p>
        </p:txBody>
      </p:sp>
      <p:sp>
        <p:nvSpPr>
          <p:cNvPr id="5" name="Picture Placeholder 4">
            <a:extLst>
              <a:ext uri="{FF2B5EF4-FFF2-40B4-BE49-F238E27FC236}">
                <a16:creationId xmlns:a16="http://schemas.microsoft.com/office/drawing/2014/main" id="{D43D6536-2B33-70CF-B1E0-F587F8187AA8}"/>
              </a:ext>
            </a:extLst>
          </p:cNvPr>
          <p:cNvSpPr>
            <a:spLocks noGrp="1"/>
          </p:cNvSpPr>
          <p:nvPr>
            <p:ph type="pic" sz="quarter" idx="12"/>
          </p:nvPr>
        </p:nvSpPr>
        <p:spPr/>
        <p:txBody>
          <a:bodyPr/>
          <a:lstStyle/>
          <a:p>
            <a:endParaRPr lang="en-US"/>
          </a:p>
        </p:txBody>
      </p:sp>
    </p:spTree>
    <p:extLst>
      <p:ext uri="{BB962C8B-B14F-4D97-AF65-F5344CB8AC3E}">
        <p14:creationId xmlns:p14="http://schemas.microsoft.com/office/powerpoint/2010/main" val="3760709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FF6E-BE05-6390-0A93-F787A6582142}"/>
              </a:ext>
            </a:extLst>
          </p:cNvPr>
          <p:cNvSpPr>
            <a:spLocks noGrp="1"/>
          </p:cNvSpPr>
          <p:nvPr>
            <p:ph type="title"/>
          </p:nvPr>
        </p:nvSpPr>
        <p:spPr>
          <a:xfrm>
            <a:off x="584489" y="685800"/>
            <a:ext cx="2913451" cy="530051"/>
          </a:xfrm>
        </p:spPr>
        <p:txBody>
          <a:bodyPr lIns="0" tIns="0" rIns="0" bIns="0" anchor="t"/>
          <a:lstStyle/>
          <a:p>
            <a:pPr>
              <a:lnSpc>
                <a:spcPct val="131578"/>
              </a:lnSpc>
            </a:pPr>
            <a:r>
              <a:rPr lang="en-US" sz="3600" b="1"/>
              <a:t>Training</a:t>
            </a:r>
            <a:br>
              <a:rPr lang="en-US" sz="3600"/>
            </a:br>
            <a:endParaRPr lang="en-US"/>
          </a:p>
        </p:txBody>
      </p:sp>
      <p:sp>
        <p:nvSpPr>
          <p:cNvPr id="4" name="Slide Number Placeholder 3">
            <a:extLst>
              <a:ext uri="{FF2B5EF4-FFF2-40B4-BE49-F238E27FC236}">
                <a16:creationId xmlns:a16="http://schemas.microsoft.com/office/drawing/2014/main" id="{3C0D1A6E-4E72-E9EF-7CD9-E1D365071B6E}"/>
              </a:ext>
            </a:extLst>
          </p:cNvPr>
          <p:cNvSpPr>
            <a:spLocks noGrp="1"/>
          </p:cNvSpPr>
          <p:nvPr>
            <p:ph type="sldNum" sz="quarter" idx="7"/>
          </p:nvPr>
        </p:nvSpPr>
        <p:spPr/>
        <p:txBody>
          <a:bodyPr/>
          <a:lstStyle/>
          <a:p>
            <a:fld id="{B6F15528-21DE-4FAA-801E-634DDDAF4B2B}" type="slidenum">
              <a:rPr lang="en-US" smtClean="0"/>
              <a:pPr/>
              <a:t>14</a:t>
            </a:fld>
            <a:endParaRPr lang="en-US"/>
          </a:p>
        </p:txBody>
      </p:sp>
      <p:sp>
        <p:nvSpPr>
          <p:cNvPr id="3" name="Picture Placeholder 2">
            <a:extLst>
              <a:ext uri="{FF2B5EF4-FFF2-40B4-BE49-F238E27FC236}">
                <a16:creationId xmlns:a16="http://schemas.microsoft.com/office/drawing/2014/main" id="{0CE2AC84-FB1D-8F8C-C4CA-DEE212932104}"/>
              </a:ext>
            </a:extLst>
          </p:cNvPr>
          <p:cNvSpPr>
            <a:spLocks noGrp="1"/>
          </p:cNvSpPr>
          <p:nvPr>
            <p:ph type="pic" sz="quarter" idx="10"/>
          </p:nvPr>
        </p:nvSpPr>
        <p:spPr>
          <a:xfrm>
            <a:off x="4155087" y="1527048"/>
            <a:ext cx="4114800" cy="4114800"/>
          </a:xfrm>
          <a:solidFill>
            <a:srgbClr val="BFC0BF"/>
          </a:solidFill>
        </p:spPr>
        <p:txBody>
          <a:bodyPr/>
          <a:lstStyle/>
          <a:p>
            <a:endParaRPr lang="en-US"/>
          </a:p>
        </p:txBody>
      </p:sp>
      <p:sp>
        <p:nvSpPr>
          <p:cNvPr id="5" name="Title 1">
            <a:extLst>
              <a:ext uri="{FF2B5EF4-FFF2-40B4-BE49-F238E27FC236}">
                <a16:creationId xmlns:a16="http://schemas.microsoft.com/office/drawing/2014/main" id="{69E2E513-D963-5C9C-B9E3-40EBE704BB2A}"/>
              </a:ext>
            </a:extLst>
          </p:cNvPr>
          <p:cNvSpPr txBox="1">
            <a:spLocks/>
          </p:cNvSpPr>
          <p:nvPr/>
        </p:nvSpPr>
        <p:spPr>
          <a:xfrm>
            <a:off x="584488" y="1929384"/>
            <a:ext cx="3294176" cy="929873"/>
          </a:xfrm>
          <a:prstGeom prst="rect">
            <a:avLst/>
          </a:prstGeom>
        </p:spPr>
        <p:txBody>
          <a:bodyPr lIns="0" tIns="0" rIns="0" bIns="0" anchor="t"/>
          <a:lstStyle>
            <a:lvl1pPr>
              <a:lnSpc>
                <a:spcPts val="3068"/>
              </a:lnSpc>
              <a:spcAft>
                <a:spcPts val="921"/>
              </a:spcAft>
              <a:defRPr sz="3600" b="1">
                <a:solidFill>
                  <a:schemeClr val="bg1"/>
                </a:solidFill>
                <a:latin typeface="Figtree" pitchFamily="2" charset="0"/>
                <a:ea typeface="+mj-ea"/>
                <a:cs typeface="+mj-cs"/>
              </a:defRPr>
            </a:lvl1pPr>
          </a:lstStyle>
          <a:p>
            <a:pPr defTabSz="914400">
              <a:lnSpc>
                <a:spcPct val="100000"/>
              </a:lnSpc>
            </a:pPr>
            <a:r>
              <a:rPr lang="en-US" sz="1800" b="0" kern="0">
                <a:solidFill>
                  <a:srgbClr val="545164"/>
                </a:solidFill>
              </a:rPr>
              <a:t>Add a photo of your own or from the </a:t>
            </a:r>
            <a:r>
              <a:rPr lang="en-US" sz="1800" b="0" kern="0">
                <a:solidFill>
                  <a:srgbClr val="4197CB"/>
                </a:solidFill>
                <a:hlinkClick r:id="rId3">
                  <a:extLst>
                    <a:ext uri="{A12FA001-AC4F-418D-AE19-62706E023703}">
                      <ahyp:hlinkClr xmlns:ahyp="http://schemas.microsoft.com/office/drawing/2018/hyperlinkcolor" val="tx"/>
                    </a:ext>
                  </a:extLst>
                </a:hlinkClick>
              </a:rPr>
              <a:t>multimedia library</a:t>
            </a:r>
            <a:endParaRPr lang="en-US" b="0" kern="0">
              <a:solidFill>
                <a:srgbClr val="4197CB"/>
              </a:solidFill>
            </a:endParaRPr>
          </a:p>
        </p:txBody>
      </p:sp>
    </p:spTree>
    <p:extLst>
      <p:ext uri="{BB962C8B-B14F-4D97-AF65-F5344CB8AC3E}">
        <p14:creationId xmlns:p14="http://schemas.microsoft.com/office/powerpoint/2010/main" val="451234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58741D-E7B3-C66A-13A4-8D2C78E28524}"/>
              </a:ext>
            </a:extLst>
          </p:cNvPr>
          <p:cNvSpPr>
            <a:spLocks noGrp="1"/>
          </p:cNvSpPr>
          <p:nvPr>
            <p:ph type="sldNum" sz="quarter" idx="7"/>
          </p:nvPr>
        </p:nvSpPr>
        <p:spPr/>
        <p:txBody>
          <a:bodyPr/>
          <a:lstStyle/>
          <a:p>
            <a:fld id="{B6F15528-21DE-4FAA-801E-634DDDAF4B2B}" type="slidenum">
              <a:rPr lang="en-US" smtClean="0"/>
              <a:pPr/>
              <a:t>15</a:t>
            </a:fld>
            <a:endParaRPr lang="en-US"/>
          </a:p>
        </p:txBody>
      </p:sp>
      <p:sp>
        <p:nvSpPr>
          <p:cNvPr id="3" name="Title 2">
            <a:extLst>
              <a:ext uri="{FF2B5EF4-FFF2-40B4-BE49-F238E27FC236}">
                <a16:creationId xmlns:a16="http://schemas.microsoft.com/office/drawing/2014/main" id="{3A7F2F8E-B9AB-E3E7-3A00-0166945B04C2}"/>
              </a:ext>
            </a:extLst>
          </p:cNvPr>
          <p:cNvSpPr>
            <a:spLocks noGrp="1"/>
          </p:cNvSpPr>
          <p:nvPr>
            <p:ph type="title"/>
          </p:nvPr>
        </p:nvSpPr>
        <p:spPr>
          <a:xfrm>
            <a:off x="584488" y="685800"/>
            <a:ext cx="4461597" cy="1046885"/>
          </a:xfrm>
        </p:spPr>
        <p:txBody>
          <a:bodyPr lIns="0" tIns="0" rIns="0" bIns="0" anchor="t"/>
          <a:lstStyle/>
          <a:p>
            <a:pPr>
              <a:lnSpc>
                <a:spcPct val="131578"/>
              </a:lnSpc>
            </a:pPr>
            <a:r>
              <a:rPr lang="en-US"/>
              <a:t>My </a:t>
            </a:r>
            <a:r>
              <a:rPr lang="en-US">
                <a:solidFill>
                  <a:srgbClr val="4197CB"/>
                </a:solidFill>
              </a:rPr>
              <a:t>Community</a:t>
            </a:r>
            <a:endParaRPr lang="en-US"/>
          </a:p>
        </p:txBody>
      </p:sp>
      <p:sp>
        <p:nvSpPr>
          <p:cNvPr id="4" name="Text Placeholder 3">
            <a:extLst>
              <a:ext uri="{FF2B5EF4-FFF2-40B4-BE49-F238E27FC236}">
                <a16:creationId xmlns:a16="http://schemas.microsoft.com/office/drawing/2014/main" id="{16789ABE-A8EE-269A-262E-7B200E7B55B2}"/>
              </a:ext>
            </a:extLst>
          </p:cNvPr>
          <p:cNvSpPr>
            <a:spLocks noGrp="1"/>
          </p:cNvSpPr>
          <p:nvPr>
            <p:ph type="body" sz="quarter" idx="10"/>
          </p:nvPr>
        </p:nvSpPr>
        <p:spPr>
          <a:xfrm>
            <a:off x="584489" y="1929384"/>
            <a:ext cx="3334368" cy="3731757"/>
          </a:xfrm>
        </p:spPr>
        <p:txBody>
          <a:bodyPr/>
          <a:lstStyle/>
          <a:p>
            <a:r>
              <a:rPr lang="en-US" sz="1800">
                <a:solidFill>
                  <a:srgbClr val="545164"/>
                </a:solidFill>
              </a:rPr>
              <a:t>Add a photo of your own or from the </a:t>
            </a:r>
            <a:r>
              <a:rPr lang="en-US" sz="1800" u="sng">
                <a:solidFill>
                  <a:srgbClr val="4197CB"/>
                </a:solidFill>
                <a:hlinkClick r:id="rId3">
                  <a:extLst>
                    <a:ext uri="{A12FA001-AC4F-418D-AE19-62706E023703}">
                      <ahyp:hlinkClr xmlns:ahyp="http://schemas.microsoft.com/office/drawing/2018/hyperlinkcolor" val="tx"/>
                    </a:ext>
                  </a:extLst>
                </a:hlinkClick>
              </a:rPr>
              <a:t>multimedia</a:t>
            </a:r>
            <a:r>
              <a:rPr lang="en-US" sz="1800" u="sng">
                <a:solidFill>
                  <a:srgbClr val="4197CB"/>
                </a:solidFill>
              </a:rPr>
              <a:t> library</a:t>
            </a:r>
          </a:p>
          <a:p>
            <a:endParaRPr lang="en-US">
              <a:solidFill>
                <a:srgbClr val="545164"/>
              </a:solidFill>
            </a:endParaRPr>
          </a:p>
        </p:txBody>
      </p:sp>
      <p:sp>
        <p:nvSpPr>
          <p:cNvPr id="5" name="Picture Placeholder 4">
            <a:extLst>
              <a:ext uri="{FF2B5EF4-FFF2-40B4-BE49-F238E27FC236}">
                <a16:creationId xmlns:a16="http://schemas.microsoft.com/office/drawing/2014/main" id="{D43D6536-2B33-70CF-B1E0-F587F8187AA8}"/>
              </a:ext>
            </a:extLst>
          </p:cNvPr>
          <p:cNvSpPr>
            <a:spLocks noGrp="1"/>
          </p:cNvSpPr>
          <p:nvPr>
            <p:ph type="pic" sz="quarter" idx="12"/>
          </p:nvPr>
        </p:nvSpPr>
        <p:spPr/>
        <p:txBody>
          <a:bodyPr/>
          <a:lstStyle/>
          <a:p>
            <a:endParaRPr lang="en-US"/>
          </a:p>
        </p:txBody>
      </p:sp>
    </p:spTree>
    <p:extLst>
      <p:ext uri="{BB962C8B-B14F-4D97-AF65-F5344CB8AC3E}">
        <p14:creationId xmlns:p14="http://schemas.microsoft.com/office/powerpoint/2010/main" val="2695255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FF6E-BE05-6390-0A93-F787A6582142}"/>
              </a:ext>
            </a:extLst>
          </p:cNvPr>
          <p:cNvSpPr>
            <a:spLocks noGrp="1"/>
          </p:cNvSpPr>
          <p:nvPr>
            <p:ph type="title"/>
          </p:nvPr>
        </p:nvSpPr>
        <p:spPr>
          <a:xfrm>
            <a:off x="584489" y="685800"/>
            <a:ext cx="6768033" cy="528801"/>
          </a:xfrm>
        </p:spPr>
        <p:txBody>
          <a:bodyPr lIns="0" tIns="0" rIns="0" bIns="0" anchor="t"/>
          <a:lstStyle/>
          <a:p>
            <a:pPr>
              <a:lnSpc>
                <a:spcPct val="131578"/>
              </a:lnSpc>
            </a:pPr>
            <a:r>
              <a:rPr lang="en-US">
                <a:latin typeface="Figtree"/>
              </a:rPr>
              <a:t>Locally-prioritized </a:t>
            </a:r>
            <a:r>
              <a:rPr lang="en-US">
                <a:solidFill>
                  <a:srgbClr val="4197CB"/>
                </a:solidFill>
                <a:latin typeface="Figtree"/>
              </a:rPr>
              <a:t>Projects</a:t>
            </a:r>
            <a:br>
              <a:rPr lang="en-US" sz="3600"/>
            </a:br>
            <a:endParaRPr lang="en-US"/>
          </a:p>
        </p:txBody>
      </p:sp>
      <p:sp>
        <p:nvSpPr>
          <p:cNvPr id="4" name="Slide Number Placeholder 3">
            <a:extLst>
              <a:ext uri="{FF2B5EF4-FFF2-40B4-BE49-F238E27FC236}">
                <a16:creationId xmlns:a16="http://schemas.microsoft.com/office/drawing/2014/main" id="{3C0D1A6E-4E72-E9EF-7CD9-E1D365071B6E}"/>
              </a:ext>
            </a:extLst>
          </p:cNvPr>
          <p:cNvSpPr>
            <a:spLocks noGrp="1"/>
          </p:cNvSpPr>
          <p:nvPr>
            <p:ph type="sldNum" sz="quarter" idx="7"/>
          </p:nvPr>
        </p:nvSpPr>
        <p:spPr/>
        <p:txBody>
          <a:bodyPr/>
          <a:lstStyle/>
          <a:p>
            <a:fld id="{B6F15528-21DE-4FAA-801E-634DDDAF4B2B}" type="slidenum">
              <a:rPr lang="en-US" smtClean="0"/>
              <a:pPr/>
              <a:t>16</a:t>
            </a:fld>
            <a:endParaRPr lang="en-US"/>
          </a:p>
        </p:txBody>
      </p:sp>
      <p:sp>
        <p:nvSpPr>
          <p:cNvPr id="5" name="Picture Placeholder 2">
            <a:extLst>
              <a:ext uri="{FF2B5EF4-FFF2-40B4-BE49-F238E27FC236}">
                <a16:creationId xmlns:a16="http://schemas.microsoft.com/office/drawing/2014/main" id="{E6B815FE-3DE8-AF2D-CDAE-00DEB0664944}"/>
              </a:ext>
            </a:extLst>
          </p:cNvPr>
          <p:cNvSpPr>
            <a:spLocks noGrp="1"/>
          </p:cNvSpPr>
          <p:nvPr>
            <p:ph type="pic" sz="quarter" idx="10"/>
          </p:nvPr>
        </p:nvSpPr>
        <p:spPr>
          <a:xfrm>
            <a:off x="4155087" y="1527048"/>
            <a:ext cx="4114800" cy="4114800"/>
          </a:xfrm>
          <a:solidFill>
            <a:srgbClr val="BFC0BF"/>
          </a:solidFill>
        </p:spPr>
        <p:txBody>
          <a:bodyPr/>
          <a:lstStyle/>
          <a:p>
            <a:endParaRPr lang="en-US"/>
          </a:p>
        </p:txBody>
      </p:sp>
      <p:sp>
        <p:nvSpPr>
          <p:cNvPr id="7" name="Title 1">
            <a:extLst>
              <a:ext uri="{FF2B5EF4-FFF2-40B4-BE49-F238E27FC236}">
                <a16:creationId xmlns:a16="http://schemas.microsoft.com/office/drawing/2014/main" id="{057C6229-5867-C687-B0F7-83CB042D2712}"/>
              </a:ext>
            </a:extLst>
          </p:cNvPr>
          <p:cNvSpPr txBox="1">
            <a:spLocks/>
          </p:cNvSpPr>
          <p:nvPr/>
        </p:nvSpPr>
        <p:spPr>
          <a:xfrm>
            <a:off x="584489" y="1929384"/>
            <a:ext cx="2913451" cy="874454"/>
          </a:xfrm>
          <a:prstGeom prst="rect">
            <a:avLst/>
          </a:prstGeom>
        </p:spPr>
        <p:txBody>
          <a:bodyPr lIns="0" tIns="0" rIns="0" bIns="0" anchor="t"/>
          <a:lstStyle>
            <a:lvl1pPr>
              <a:lnSpc>
                <a:spcPts val="3068"/>
              </a:lnSpc>
              <a:spcAft>
                <a:spcPts val="921"/>
              </a:spcAft>
              <a:defRPr sz="3600" b="1">
                <a:solidFill>
                  <a:schemeClr val="bg1"/>
                </a:solidFill>
                <a:latin typeface="Figtree" pitchFamily="2" charset="0"/>
                <a:ea typeface="+mj-ea"/>
                <a:cs typeface="+mj-cs"/>
              </a:defRPr>
            </a:lvl1pPr>
          </a:lstStyle>
          <a:p>
            <a:pPr defTabSz="914400">
              <a:lnSpc>
                <a:spcPct val="100000"/>
              </a:lnSpc>
            </a:pPr>
            <a:r>
              <a:rPr lang="en-US" sz="1800" b="0" kern="0">
                <a:solidFill>
                  <a:srgbClr val="545164"/>
                </a:solidFill>
                <a:latin typeface="Figtree"/>
              </a:rPr>
              <a:t>Add a photo of your own or from the </a:t>
            </a:r>
            <a:r>
              <a:rPr lang="en-US" sz="1800" b="0" kern="0">
                <a:solidFill>
                  <a:srgbClr val="4197CB"/>
                </a:solidFill>
                <a:latin typeface="Figtree"/>
                <a:hlinkClick r:id="rId3">
                  <a:extLst>
                    <a:ext uri="{A12FA001-AC4F-418D-AE19-62706E023703}">
                      <ahyp:hlinkClr xmlns:ahyp="http://schemas.microsoft.com/office/drawing/2018/hyperlinkcolor" val="tx"/>
                    </a:ext>
                  </a:extLst>
                </a:hlinkClick>
              </a:rPr>
              <a:t>multimedia library</a:t>
            </a:r>
            <a:br>
              <a:rPr lang="en-US" sz="2400" kern="0"/>
            </a:br>
            <a:br>
              <a:rPr lang="en-US" kern="0"/>
            </a:br>
            <a:endParaRPr lang="en-US" kern="0"/>
          </a:p>
        </p:txBody>
      </p:sp>
    </p:spTree>
    <p:extLst>
      <p:ext uri="{BB962C8B-B14F-4D97-AF65-F5344CB8AC3E}">
        <p14:creationId xmlns:p14="http://schemas.microsoft.com/office/powerpoint/2010/main" val="2539021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58741D-E7B3-C66A-13A4-8D2C78E28524}"/>
              </a:ext>
            </a:extLst>
          </p:cNvPr>
          <p:cNvSpPr>
            <a:spLocks noGrp="1"/>
          </p:cNvSpPr>
          <p:nvPr>
            <p:ph type="sldNum" sz="quarter" idx="7"/>
          </p:nvPr>
        </p:nvSpPr>
        <p:spPr/>
        <p:txBody>
          <a:bodyPr/>
          <a:lstStyle/>
          <a:p>
            <a:fld id="{B6F15528-21DE-4FAA-801E-634DDDAF4B2B}" type="slidenum">
              <a:rPr lang="en-US" smtClean="0"/>
              <a:pPr/>
              <a:t>17</a:t>
            </a:fld>
            <a:endParaRPr lang="en-US"/>
          </a:p>
        </p:txBody>
      </p:sp>
      <p:sp>
        <p:nvSpPr>
          <p:cNvPr id="3" name="Title 2">
            <a:extLst>
              <a:ext uri="{FF2B5EF4-FFF2-40B4-BE49-F238E27FC236}">
                <a16:creationId xmlns:a16="http://schemas.microsoft.com/office/drawing/2014/main" id="{3A7F2F8E-B9AB-E3E7-3A00-0166945B04C2}"/>
              </a:ext>
            </a:extLst>
          </p:cNvPr>
          <p:cNvSpPr>
            <a:spLocks noGrp="1"/>
          </p:cNvSpPr>
          <p:nvPr>
            <p:ph type="title"/>
          </p:nvPr>
        </p:nvSpPr>
        <p:spPr>
          <a:xfrm>
            <a:off x="584488" y="685800"/>
            <a:ext cx="4461597" cy="1046885"/>
          </a:xfrm>
        </p:spPr>
        <p:txBody>
          <a:bodyPr lIns="0" tIns="0" rIns="0" bIns="0" anchor="t"/>
          <a:lstStyle/>
          <a:p>
            <a:pPr>
              <a:lnSpc>
                <a:spcPct val="131578"/>
              </a:lnSpc>
            </a:pPr>
            <a:r>
              <a:rPr lang="en-US"/>
              <a:t>Culture</a:t>
            </a:r>
          </a:p>
        </p:txBody>
      </p:sp>
      <p:sp>
        <p:nvSpPr>
          <p:cNvPr id="4" name="Text Placeholder 3">
            <a:extLst>
              <a:ext uri="{FF2B5EF4-FFF2-40B4-BE49-F238E27FC236}">
                <a16:creationId xmlns:a16="http://schemas.microsoft.com/office/drawing/2014/main" id="{16789ABE-A8EE-269A-262E-7B200E7B55B2}"/>
              </a:ext>
            </a:extLst>
          </p:cNvPr>
          <p:cNvSpPr>
            <a:spLocks noGrp="1"/>
          </p:cNvSpPr>
          <p:nvPr>
            <p:ph type="body" sz="quarter" idx="10"/>
          </p:nvPr>
        </p:nvSpPr>
        <p:spPr>
          <a:xfrm>
            <a:off x="584489" y="1929384"/>
            <a:ext cx="3354466" cy="1046885"/>
          </a:xfrm>
        </p:spPr>
        <p:txBody>
          <a:bodyPr/>
          <a:lstStyle/>
          <a:p>
            <a:r>
              <a:rPr lang="en-US" sz="1800">
                <a:solidFill>
                  <a:srgbClr val="545164"/>
                </a:solidFill>
              </a:rPr>
              <a:t>Add a photo of your own or from the </a:t>
            </a:r>
            <a:r>
              <a:rPr lang="en-US" sz="1800" u="sng">
                <a:solidFill>
                  <a:srgbClr val="4197CB"/>
                </a:solidFill>
                <a:hlinkClick r:id="rId3">
                  <a:extLst>
                    <a:ext uri="{A12FA001-AC4F-418D-AE19-62706E023703}">
                      <ahyp:hlinkClr xmlns:ahyp="http://schemas.microsoft.com/office/drawing/2018/hyperlinkcolor" val="tx"/>
                    </a:ext>
                  </a:extLst>
                </a:hlinkClick>
              </a:rPr>
              <a:t>multimedia</a:t>
            </a:r>
            <a:r>
              <a:rPr lang="en-US" sz="1800" u="sng">
                <a:solidFill>
                  <a:srgbClr val="4197CB"/>
                </a:solidFill>
              </a:rPr>
              <a:t> library</a:t>
            </a:r>
          </a:p>
        </p:txBody>
      </p:sp>
      <p:sp>
        <p:nvSpPr>
          <p:cNvPr id="5" name="Picture Placeholder 4">
            <a:extLst>
              <a:ext uri="{FF2B5EF4-FFF2-40B4-BE49-F238E27FC236}">
                <a16:creationId xmlns:a16="http://schemas.microsoft.com/office/drawing/2014/main" id="{D43D6536-2B33-70CF-B1E0-F587F8187AA8}"/>
              </a:ext>
            </a:extLst>
          </p:cNvPr>
          <p:cNvSpPr>
            <a:spLocks noGrp="1"/>
          </p:cNvSpPr>
          <p:nvPr>
            <p:ph type="pic" sz="quarter" idx="12"/>
          </p:nvPr>
        </p:nvSpPr>
        <p:spPr/>
        <p:txBody>
          <a:bodyPr/>
          <a:lstStyle/>
          <a:p>
            <a:endParaRPr lang="en-US"/>
          </a:p>
        </p:txBody>
      </p:sp>
    </p:spTree>
    <p:extLst>
      <p:ext uri="{BB962C8B-B14F-4D97-AF65-F5344CB8AC3E}">
        <p14:creationId xmlns:p14="http://schemas.microsoft.com/office/powerpoint/2010/main" val="1695483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FF6E-BE05-6390-0A93-F787A6582142}"/>
              </a:ext>
            </a:extLst>
          </p:cNvPr>
          <p:cNvSpPr>
            <a:spLocks noGrp="1"/>
          </p:cNvSpPr>
          <p:nvPr>
            <p:ph type="title"/>
          </p:nvPr>
        </p:nvSpPr>
        <p:spPr>
          <a:xfrm>
            <a:off x="584489" y="685800"/>
            <a:ext cx="6889331" cy="497568"/>
          </a:xfrm>
        </p:spPr>
        <p:txBody>
          <a:bodyPr lIns="0" tIns="0" rIns="0" bIns="0" anchor="t"/>
          <a:lstStyle/>
          <a:p>
            <a:pPr>
              <a:lnSpc>
                <a:spcPct val="131578"/>
              </a:lnSpc>
            </a:pPr>
            <a:r>
              <a:rPr lang="en-US" sz="3600" b="1">
                <a:solidFill>
                  <a:srgbClr val="00205B"/>
                </a:solidFill>
              </a:rPr>
              <a:t>A Challenge </a:t>
            </a:r>
            <a:r>
              <a:rPr lang="en-US" sz="3600" b="1">
                <a:solidFill>
                  <a:srgbClr val="4197CB"/>
                </a:solidFill>
              </a:rPr>
              <a:t>I Overcame</a:t>
            </a:r>
            <a:endParaRPr lang="en-US"/>
          </a:p>
        </p:txBody>
      </p:sp>
      <p:sp>
        <p:nvSpPr>
          <p:cNvPr id="4" name="Slide Number Placeholder 3">
            <a:extLst>
              <a:ext uri="{FF2B5EF4-FFF2-40B4-BE49-F238E27FC236}">
                <a16:creationId xmlns:a16="http://schemas.microsoft.com/office/drawing/2014/main" id="{3C0D1A6E-4E72-E9EF-7CD9-E1D365071B6E}"/>
              </a:ext>
            </a:extLst>
          </p:cNvPr>
          <p:cNvSpPr>
            <a:spLocks noGrp="1"/>
          </p:cNvSpPr>
          <p:nvPr>
            <p:ph type="sldNum" sz="quarter" idx="7"/>
          </p:nvPr>
        </p:nvSpPr>
        <p:spPr/>
        <p:txBody>
          <a:bodyPr/>
          <a:lstStyle/>
          <a:p>
            <a:fld id="{B6F15528-21DE-4FAA-801E-634DDDAF4B2B}" type="slidenum">
              <a:rPr lang="en-US" smtClean="0"/>
              <a:pPr/>
              <a:t>18</a:t>
            </a:fld>
            <a:endParaRPr lang="en-US"/>
          </a:p>
        </p:txBody>
      </p:sp>
      <p:sp>
        <p:nvSpPr>
          <p:cNvPr id="5" name="Title 1">
            <a:extLst>
              <a:ext uri="{FF2B5EF4-FFF2-40B4-BE49-F238E27FC236}">
                <a16:creationId xmlns:a16="http://schemas.microsoft.com/office/drawing/2014/main" id="{8E6BC526-DFFC-71DF-807D-FD9FE49E2710}"/>
              </a:ext>
            </a:extLst>
          </p:cNvPr>
          <p:cNvSpPr txBox="1">
            <a:spLocks/>
          </p:cNvSpPr>
          <p:nvPr/>
        </p:nvSpPr>
        <p:spPr>
          <a:xfrm>
            <a:off x="584488" y="1929384"/>
            <a:ext cx="2913451" cy="1902331"/>
          </a:xfrm>
          <a:prstGeom prst="rect">
            <a:avLst/>
          </a:prstGeom>
        </p:spPr>
        <p:txBody>
          <a:bodyPr lIns="0" tIns="0" rIns="0" bIns="0" anchor="t"/>
          <a:lstStyle>
            <a:lvl1pPr>
              <a:lnSpc>
                <a:spcPts val="3068"/>
              </a:lnSpc>
              <a:spcAft>
                <a:spcPts val="921"/>
              </a:spcAft>
              <a:defRPr sz="3600" b="1">
                <a:solidFill>
                  <a:schemeClr val="bg1"/>
                </a:solidFill>
                <a:latin typeface="Figtree" pitchFamily="2" charset="0"/>
                <a:ea typeface="+mj-ea"/>
                <a:cs typeface="+mj-cs"/>
              </a:defRPr>
            </a:lvl1pPr>
          </a:lstStyle>
          <a:p>
            <a:pPr defTabSz="914400">
              <a:lnSpc>
                <a:spcPct val="100000"/>
              </a:lnSpc>
            </a:pPr>
            <a:r>
              <a:rPr lang="en-US" sz="1800" b="0" kern="0">
                <a:solidFill>
                  <a:srgbClr val="545164"/>
                </a:solidFill>
              </a:rPr>
              <a:t>Add a photo of your own or from the </a:t>
            </a:r>
            <a:r>
              <a:rPr lang="en-US" sz="1800" b="0" kern="0">
                <a:solidFill>
                  <a:srgbClr val="4197CB"/>
                </a:solidFill>
                <a:hlinkClick r:id="rId3">
                  <a:extLst>
                    <a:ext uri="{A12FA001-AC4F-418D-AE19-62706E023703}">
                      <ahyp:hlinkClr xmlns:ahyp="http://schemas.microsoft.com/office/drawing/2018/hyperlinkcolor" val="tx"/>
                    </a:ext>
                  </a:extLst>
                </a:hlinkClick>
              </a:rPr>
              <a:t>multimedia library</a:t>
            </a:r>
            <a:endParaRPr lang="en-US" sz="1800" b="0" kern="0">
              <a:solidFill>
                <a:srgbClr val="4197CB"/>
              </a:solidFill>
            </a:endParaRPr>
          </a:p>
        </p:txBody>
      </p:sp>
      <p:sp>
        <p:nvSpPr>
          <p:cNvPr id="6" name="Picture Placeholder 2">
            <a:extLst>
              <a:ext uri="{FF2B5EF4-FFF2-40B4-BE49-F238E27FC236}">
                <a16:creationId xmlns:a16="http://schemas.microsoft.com/office/drawing/2014/main" id="{384D8AD8-C35A-05CD-D287-D5770AECA079}"/>
              </a:ext>
            </a:extLst>
          </p:cNvPr>
          <p:cNvSpPr>
            <a:spLocks noGrp="1"/>
          </p:cNvSpPr>
          <p:nvPr>
            <p:ph type="pic" sz="quarter" idx="10"/>
          </p:nvPr>
        </p:nvSpPr>
        <p:spPr>
          <a:xfrm>
            <a:off x="4155087" y="1527048"/>
            <a:ext cx="4114800" cy="4114800"/>
          </a:xfrm>
          <a:solidFill>
            <a:srgbClr val="BFC0BF"/>
          </a:solidFill>
        </p:spPr>
        <p:txBody>
          <a:bodyPr/>
          <a:lstStyle/>
          <a:p>
            <a:endParaRPr lang="en-US"/>
          </a:p>
        </p:txBody>
      </p:sp>
    </p:spTree>
    <p:extLst>
      <p:ext uri="{BB962C8B-B14F-4D97-AF65-F5344CB8AC3E}">
        <p14:creationId xmlns:p14="http://schemas.microsoft.com/office/powerpoint/2010/main" val="29051045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58741D-E7B3-C66A-13A4-8D2C78E28524}"/>
              </a:ext>
            </a:extLst>
          </p:cNvPr>
          <p:cNvSpPr>
            <a:spLocks noGrp="1"/>
          </p:cNvSpPr>
          <p:nvPr>
            <p:ph type="sldNum" sz="quarter" idx="7"/>
          </p:nvPr>
        </p:nvSpPr>
        <p:spPr/>
        <p:txBody>
          <a:bodyPr/>
          <a:lstStyle/>
          <a:p>
            <a:fld id="{B6F15528-21DE-4FAA-801E-634DDDAF4B2B}" type="slidenum">
              <a:rPr lang="en-US" smtClean="0"/>
              <a:pPr/>
              <a:t>19</a:t>
            </a:fld>
            <a:endParaRPr lang="en-US"/>
          </a:p>
        </p:txBody>
      </p:sp>
      <p:sp>
        <p:nvSpPr>
          <p:cNvPr id="3" name="Title 2">
            <a:extLst>
              <a:ext uri="{FF2B5EF4-FFF2-40B4-BE49-F238E27FC236}">
                <a16:creationId xmlns:a16="http://schemas.microsoft.com/office/drawing/2014/main" id="{3A7F2F8E-B9AB-E3E7-3A00-0166945B04C2}"/>
              </a:ext>
            </a:extLst>
          </p:cNvPr>
          <p:cNvSpPr>
            <a:spLocks noGrp="1"/>
          </p:cNvSpPr>
          <p:nvPr>
            <p:ph type="title"/>
          </p:nvPr>
        </p:nvSpPr>
        <p:spPr>
          <a:xfrm>
            <a:off x="584488" y="685800"/>
            <a:ext cx="4461597" cy="1046885"/>
          </a:xfrm>
        </p:spPr>
        <p:txBody>
          <a:bodyPr lIns="0" tIns="0" rIns="0" bIns="0" anchor="t"/>
          <a:lstStyle/>
          <a:p>
            <a:pPr>
              <a:lnSpc>
                <a:spcPct val="131578"/>
              </a:lnSpc>
            </a:pPr>
            <a:r>
              <a:rPr lang="en-US"/>
              <a:t>A Success </a:t>
            </a:r>
            <a:r>
              <a:rPr lang="en-US">
                <a:solidFill>
                  <a:srgbClr val="4197CB"/>
                </a:solidFill>
              </a:rPr>
              <a:t>Story</a:t>
            </a:r>
            <a:endParaRPr lang="en-US"/>
          </a:p>
        </p:txBody>
      </p:sp>
      <p:sp>
        <p:nvSpPr>
          <p:cNvPr id="4" name="Text Placeholder 3">
            <a:extLst>
              <a:ext uri="{FF2B5EF4-FFF2-40B4-BE49-F238E27FC236}">
                <a16:creationId xmlns:a16="http://schemas.microsoft.com/office/drawing/2014/main" id="{16789ABE-A8EE-269A-262E-7B200E7B55B2}"/>
              </a:ext>
            </a:extLst>
          </p:cNvPr>
          <p:cNvSpPr>
            <a:spLocks noGrp="1"/>
          </p:cNvSpPr>
          <p:nvPr>
            <p:ph type="body" sz="quarter" idx="10"/>
          </p:nvPr>
        </p:nvSpPr>
        <p:spPr>
          <a:xfrm>
            <a:off x="584488" y="1929384"/>
            <a:ext cx="3223837" cy="3731757"/>
          </a:xfrm>
        </p:spPr>
        <p:txBody>
          <a:bodyPr/>
          <a:lstStyle/>
          <a:p>
            <a:r>
              <a:rPr lang="en-US" sz="1800">
                <a:solidFill>
                  <a:srgbClr val="545164"/>
                </a:solidFill>
              </a:rPr>
              <a:t>Add a photo of your own or from the </a:t>
            </a:r>
            <a:r>
              <a:rPr lang="en-US" sz="1800" u="sng">
                <a:solidFill>
                  <a:srgbClr val="4197CB"/>
                </a:solidFill>
                <a:hlinkClick r:id="rId3">
                  <a:extLst>
                    <a:ext uri="{A12FA001-AC4F-418D-AE19-62706E023703}">
                      <ahyp:hlinkClr xmlns:ahyp="http://schemas.microsoft.com/office/drawing/2018/hyperlinkcolor" val="tx"/>
                    </a:ext>
                  </a:extLst>
                </a:hlinkClick>
              </a:rPr>
              <a:t>multimedia</a:t>
            </a:r>
            <a:r>
              <a:rPr lang="en-US" sz="1800" u="sng">
                <a:solidFill>
                  <a:srgbClr val="4197CB"/>
                </a:solidFill>
              </a:rPr>
              <a:t> library</a:t>
            </a:r>
          </a:p>
        </p:txBody>
      </p:sp>
      <p:sp>
        <p:nvSpPr>
          <p:cNvPr id="5" name="Picture Placeholder 4">
            <a:extLst>
              <a:ext uri="{FF2B5EF4-FFF2-40B4-BE49-F238E27FC236}">
                <a16:creationId xmlns:a16="http://schemas.microsoft.com/office/drawing/2014/main" id="{D43D6536-2B33-70CF-B1E0-F587F8187AA8}"/>
              </a:ext>
            </a:extLst>
          </p:cNvPr>
          <p:cNvSpPr>
            <a:spLocks noGrp="1"/>
          </p:cNvSpPr>
          <p:nvPr>
            <p:ph type="pic" sz="quarter" idx="12"/>
          </p:nvPr>
        </p:nvSpPr>
        <p:spPr/>
        <p:txBody>
          <a:bodyPr/>
          <a:lstStyle/>
          <a:p>
            <a:endParaRPr lang="en-US"/>
          </a:p>
        </p:txBody>
      </p:sp>
    </p:spTree>
    <p:extLst>
      <p:ext uri="{BB962C8B-B14F-4D97-AF65-F5344CB8AC3E}">
        <p14:creationId xmlns:p14="http://schemas.microsoft.com/office/powerpoint/2010/main" val="3555178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97704-C8B7-8E77-9AEE-EF8DBDE79ADD}"/>
              </a:ext>
            </a:extLst>
          </p:cNvPr>
          <p:cNvSpPr>
            <a:spLocks noGrp="1"/>
          </p:cNvSpPr>
          <p:nvPr>
            <p:ph type="title"/>
          </p:nvPr>
        </p:nvSpPr>
        <p:spPr/>
        <p:txBody>
          <a:bodyPr/>
          <a:lstStyle/>
          <a:p>
            <a:r>
              <a:rPr lang="en-US" sz="4400"/>
              <a:t>Country of Service </a:t>
            </a:r>
          </a:p>
        </p:txBody>
      </p:sp>
      <p:sp>
        <p:nvSpPr>
          <p:cNvPr id="5" name="Text Placeholder 4">
            <a:extLst>
              <a:ext uri="{FF2B5EF4-FFF2-40B4-BE49-F238E27FC236}">
                <a16:creationId xmlns:a16="http://schemas.microsoft.com/office/drawing/2014/main" id="{F2DD4356-195C-0CB1-0A2F-651681003900}"/>
              </a:ext>
            </a:extLst>
          </p:cNvPr>
          <p:cNvSpPr>
            <a:spLocks noGrp="1"/>
          </p:cNvSpPr>
          <p:nvPr>
            <p:ph type="body" idx="1"/>
          </p:nvPr>
        </p:nvSpPr>
        <p:spPr/>
        <p:txBody>
          <a:bodyPr/>
          <a:lstStyle/>
          <a:p>
            <a:r>
              <a:rPr lang="en-US" sz="2400"/>
              <a:t>Name </a:t>
            </a:r>
          </a:p>
        </p:txBody>
      </p:sp>
      <p:sp>
        <p:nvSpPr>
          <p:cNvPr id="6" name="Text Placeholder 5">
            <a:extLst>
              <a:ext uri="{FF2B5EF4-FFF2-40B4-BE49-F238E27FC236}">
                <a16:creationId xmlns:a16="http://schemas.microsoft.com/office/drawing/2014/main" id="{A77C1210-16E4-8319-9F06-CF72B7710443}"/>
              </a:ext>
            </a:extLst>
          </p:cNvPr>
          <p:cNvSpPr>
            <a:spLocks noGrp="1"/>
          </p:cNvSpPr>
          <p:nvPr>
            <p:ph type="body" idx="10"/>
          </p:nvPr>
        </p:nvSpPr>
        <p:spPr/>
        <p:txBody>
          <a:bodyPr/>
          <a:lstStyle/>
          <a:p>
            <a:r>
              <a:rPr lang="en-US" sz="1200"/>
              <a:t>Date of Service </a:t>
            </a:r>
          </a:p>
        </p:txBody>
      </p:sp>
      <p:sp>
        <p:nvSpPr>
          <p:cNvPr id="4" name="Rectangular Callout 3">
            <a:extLst>
              <a:ext uri="{FF2B5EF4-FFF2-40B4-BE49-F238E27FC236}">
                <a16:creationId xmlns:a16="http://schemas.microsoft.com/office/drawing/2014/main" id="{FFAC0B7C-7348-3E00-CB39-EAFE91B2A460}"/>
              </a:ext>
            </a:extLst>
          </p:cNvPr>
          <p:cNvSpPr/>
          <p:nvPr/>
        </p:nvSpPr>
        <p:spPr>
          <a:xfrm>
            <a:off x="9274792" y="3091968"/>
            <a:ext cx="1295895" cy="3467857"/>
          </a:xfrm>
          <a:prstGeom prst="wedgeRectCallout">
            <a:avLst>
              <a:gd name="adj1" fmla="val -55638"/>
              <a:gd name="adj2" fmla="val -58929"/>
            </a:avLst>
          </a:prstGeom>
          <a:solidFill>
            <a:schemeClr val="bg2"/>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3518" tIns="93518" rIns="93518" bIns="93518" rtlCol="0" anchor="ctr"/>
          <a:lstStyle/>
          <a:p>
            <a:pPr>
              <a:lnSpc>
                <a:spcPct val="80000"/>
              </a:lnSpc>
              <a:spcAft>
                <a:spcPts val="614"/>
              </a:spcAft>
            </a:pPr>
            <a:r>
              <a:rPr lang="en-US" sz="1100" b="1">
                <a:solidFill>
                  <a:schemeClr val="accent1"/>
                </a:solidFill>
                <a:latin typeface="Figtree" pitchFamily="2" charset="0"/>
              </a:rPr>
              <a:t>DESIGN TIP:</a:t>
            </a:r>
          </a:p>
          <a:p>
            <a:pPr>
              <a:lnSpc>
                <a:spcPct val="80000"/>
              </a:lnSpc>
              <a:spcAft>
                <a:spcPts val="614"/>
              </a:spcAft>
            </a:pPr>
            <a:r>
              <a:rPr lang="en-US" sz="1100" b="1">
                <a:latin typeface="Figtree" pitchFamily="2" charset="0"/>
              </a:rPr>
              <a:t>Do you want to change this image? </a:t>
            </a:r>
          </a:p>
          <a:p>
            <a:pPr indent="-21108"/>
            <a:r>
              <a:rPr lang="en-US" sz="900">
                <a:latin typeface="Figtree" pitchFamily="2" charset="0"/>
              </a:rPr>
              <a:t>The background image on this slide is located on the Slide Master Page. </a:t>
            </a:r>
          </a:p>
          <a:p>
            <a:pPr indent="-21108"/>
            <a:endParaRPr lang="en-US" sz="900">
              <a:latin typeface="Figtree" pitchFamily="2" charset="0"/>
            </a:endParaRPr>
          </a:p>
          <a:p>
            <a:r>
              <a:rPr lang="en-US" sz="900">
                <a:latin typeface="Figtree" pitchFamily="2" charset="0"/>
                <a:ea typeface="Calibri" panose="020F0502020204030204" pitchFamily="34" charset="0"/>
              </a:rPr>
              <a:t>The Peace Corps has provided a selection of Title Slide images to choose from.</a:t>
            </a:r>
          </a:p>
          <a:p>
            <a:pPr indent="-21108"/>
            <a:endParaRPr lang="en-US" sz="900">
              <a:latin typeface="Figtree" pitchFamily="2" charset="0"/>
            </a:endParaRPr>
          </a:p>
          <a:p>
            <a:pPr indent="-21108"/>
            <a:r>
              <a:rPr lang="en-US" sz="900">
                <a:latin typeface="Figtree" pitchFamily="2" charset="0"/>
              </a:rPr>
              <a:t>Select “Slide Master” from the “View” tab menu at the top of your screen and choose from one of the options provided.</a:t>
            </a:r>
            <a:endParaRPr lang="en-US" sz="900"/>
          </a:p>
        </p:txBody>
      </p:sp>
      <p:sp>
        <p:nvSpPr>
          <p:cNvPr id="3" name="Rectangular Callout 3">
            <a:extLst>
              <a:ext uri="{FF2B5EF4-FFF2-40B4-BE49-F238E27FC236}">
                <a16:creationId xmlns:a16="http://schemas.microsoft.com/office/drawing/2014/main" id="{0A9010F6-437C-FCB3-9423-DB244F63DC20}"/>
              </a:ext>
            </a:extLst>
          </p:cNvPr>
          <p:cNvSpPr/>
          <p:nvPr/>
        </p:nvSpPr>
        <p:spPr>
          <a:xfrm>
            <a:off x="9274793" y="557751"/>
            <a:ext cx="1295895" cy="1979311"/>
          </a:xfrm>
          <a:prstGeom prst="wedgeRectCallout">
            <a:avLst>
              <a:gd name="adj1" fmla="val -55638"/>
              <a:gd name="adj2" fmla="val -58929"/>
            </a:avLst>
          </a:prstGeom>
          <a:solidFill>
            <a:schemeClr val="bg2"/>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3518" tIns="93518" rIns="93518" bIns="93518" rtlCol="0" anchor="ctr"/>
          <a:lstStyle/>
          <a:p>
            <a:pPr>
              <a:lnSpc>
                <a:spcPct val="80000"/>
              </a:lnSpc>
              <a:spcAft>
                <a:spcPts val="614"/>
              </a:spcAft>
            </a:pPr>
            <a:r>
              <a:rPr lang="en-US" sz="1100" b="1">
                <a:solidFill>
                  <a:srgbClr val="BA0C2F"/>
                </a:solidFill>
                <a:latin typeface="Figtree" pitchFamily="2" charset="0"/>
              </a:rPr>
              <a:t>DESIGN TIP:</a:t>
            </a:r>
          </a:p>
          <a:p>
            <a:pPr>
              <a:lnSpc>
                <a:spcPct val="80000"/>
              </a:lnSpc>
              <a:spcAft>
                <a:spcPts val="614"/>
              </a:spcAft>
            </a:pPr>
            <a:r>
              <a:rPr lang="en-US" sz="1100" b="1">
                <a:latin typeface="Figtree" pitchFamily="2" charset="0"/>
              </a:rPr>
              <a:t>Do you want to modernize your presentation?</a:t>
            </a:r>
          </a:p>
          <a:p>
            <a:pPr indent="-21108"/>
            <a:r>
              <a:rPr lang="en-US" sz="900">
                <a:latin typeface="Figtree" pitchFamily="2" charset="0"/>
              </a:rPr>
              <a:t>It is best practice to use the 9x16 widescreen template to fill the screen and maximize presentation space.</a:t>
            </a:r>
            <a:endParaRPr lang="en-US" sz="600"/>
          </a:p>
        </p:txBody>
      </p:sp>
    </p:spTree>
    <p:extLst>
      <p:ext uri="{BB962C8B-B14F-4D97-AF65-F5344CB8AC3E}">
        <p14:creationId xmlns:p14="http://schemas.microsoft.com/office/powerpoint/2010/main" val="1043574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FF6E-BE05-6390-0A93-F787A6582142}"/>
              </a:ext>
            </a:extLst>
          </p:cNvPr>
          <p:cNvSpPr>
            <a:spLocks noGrp="1"/>
          </p:cNvSpPr>
          <p:nvPr>
            <p:ph type="title"/>
          </p:nvPr>
        </p:nvSpPr>
        <p:spPr>
          <a:xfrm>
            <a:off x="584489" y="685800"/>
            <a:ext cx="2913451" cy="601824"/>
          </a:xfrm>
        </p:spPr>
        <p:txBody>
          <a:bodyPr lIns="0" tIns="0" rIns="0" bIns="0" anchor="t"/>
          <a:lstStyle/>
          <a:p>
            <a:pPr>
              <a:lnSpc>
                <a:spcPct val="131578"/>
              </a:lnSpc>
            </a:pPr>
            <a:r>
              <a:rPr lang="en-US"/>
              <a:t>Video</a:t>
            </a:r>
            <a:br>
              <a:rPr lang="en-US" sz="2400"/>
            </a:br>
            <a:br>
              <a:rPr lang="en-US" sz="2400"/>
            </a:br>
            <a:br>
              <a:rPr lang="en-US" sz="3600"/>
            </a:br>
            <a:endParaRPr lang="en-US"/>
          </a:p>
        </p:txBody>
      </p:sp>
      <p:sp>
        <p:nvSpPr>
          <p:cNvPr id="4" name="Slide Number Placeholder 3">
            <a:extLst>
              <a:ext uri="{FF2B5EF4-FFF2-40B4-BE49-F238E27FC236}">
                <a16:creationId xmlns:a16="http://schemas.microsoft.com/office/drawing/2014/main" id="{3C0D1A6E-4E72-E9EF-7CD9-E1D365071B6E}"/>
              </a:ext>
            </a:extLst>
          </p:cNvPr>
          <p:cNvSpPr>
            <a:spLocks noGrp="1"/>
          </p:cNvSpPr>
          <p:nvPr>
            <p:ph type="sldNum" sz="quarter" idx="7"/>
          </p:nvPr>
        </p:nvSpPr>
        <p:spPr/>
        <p:txBody>
          <a:bodyPr/>
          <a:lstStyle/>
          <a:p>
            <a:fld id="{B6F15528-21DE-4FAA-801E-634DDDAF4B2B}" type="slidenum">
              <a:rPr lang="en-US" smtClean="0"/>
              <a:pPr/>
              <a:t>20</a:t>
            </a:fld>
            <a:endParaRPr lang="en-US"/>
          </a:p>
        </p:txBody>
      </p:sp>
      <p:sp>
        <p:nvSpPr>
          <p:cNvPr id="3" name="Media Placeholder 2">
            <a:extLst>
              <a:ext uri="{FF2B5EF4-FFF2-40B4-BE49-F238E27FC236}">
                <a16:creationId xmlns:a16="http://schemas.microsoft.com/office/drawing/2014/main" id="{7D3C8A9E-F65D-0793-5BCF-6FDC1FABB8B8}"/>
              </a:ext>
            </a:extLst>
          </p:cNvPr>
          <p:cNvSpPr>
            <a:spLocks noGrp="1"/>
          </p:cNvSpPr>
          <p:nvPr>
            <p:ph type="media" sz="quarter" idx="10"/>
          </p:nvPr>
        </p:nvSpPr>
        <p:spPr>
          <a:xfrm>
            <a:off x="4151376" y="1527048"/>
            <a:ext cx="4114800" cy="4114800"/>
          </a:xfrm>
          <a:solidFill>
            <a:srgbClr val="BFC0BF"/>
          </a:solidFill>
        </p:spPr>
        <p:txBody>
          <a:bodyPr/>
          <a:lstStyle/>
          <a:p>
            <a:endParaRPr lang="en-US"/>
          </a:p>
        </p:txBody>
      </p:sp>
      <p:sp>
        <p:nvSpPr>
          <p:cNvPr id="5" name="Title 1">
            <a:extLst>
              <a:ext uri="{FF2B5EF4-FFF2-40B4-BE49-F238E27FC236}">
                <a16:creationId xmlns:a16="http://schemas.microsoft.com/office/drawing/2014/main" id="{F99FDFFB-F60C-A0F3-2899-C21D893E8359}"/>
              </a:ext>
            </a:extLst>
          </p:cNvPr>
          <p:cNvSpPr txBox="1">
            <a:spLocks/>
          </p:cNvSpPr>
          <p:nvPr/>
        </p:nvSpPr>
        <p:spPr>
          <a:xfrm>
            <a:off x="584488" y="1929384"/>
            <a:ext cx="2913451" cy="2250233"/>
          </a:xfrm>
          <a:prstGeom prst="rect">
            <a:avLst/>
          </a:prstGeom>
        </p:spPr>
        <p:txBody>
          <a:bodyPr lIns="0" tIns="0" rIns="0" bIns="0" anchor="t"/>
          <a:lstStyle>
            <a:lvl1pPr>
              <a:lnSpc>
                <a:spcPts val="3068"/>
              </a:lnSpc>
              <a:spcAft>
                <a:spcPts val="921"/>
              </a:spcAft>
              <a:defRPr sz="3600" b="1">
                <a:solidFill>
                  <a:schemeClr val="bg1"/>
                </a:solidFill>
                <a:latin typeface="Figtree" pitchFamily="2" charset="0"/>
                <a:ea typeface="+mj-ea"/>
                <a:cs typeface="+mj-cs"/>
              </a:defRPr>
            </a:lvl1pPr>
          </a:lstStyle>
          <a:p>
            <a:pPr defTabSz="914400">
              <a:lnSpc>
                <a:spcPct val="100000"/>
              </a:lnSpc>
            </a:pPr>
            <a:r>
              <a:rPr lang="en-US" sz="1800" b="0" kern="0">
                <a:solidFill>
                  <a:srgbClr val="545164"/>
                </a:solidFill>
              </a:rPr>
              <a:t>Reach out to a counterpart and ask them to record a short video message! </a:t>
            </a:r>
            <a:br>
              <a:rPr lang="en-US" sz="1800" b="0" kern="0">
                <a:solidFill>
                  <a:srgbClr val="545164"/>
                </a:solidFill>
              </a:rPr>
            </a:br>
            <a:r>
              <a:rPr lang="en-US" sz="1800" b="0" kern="0">
                <a:solidFill>
                  <a:srgbClr val="545164"/>
                </a:solidFill>
              </a:rPr>
              <a:t>Or insert a video from </a:t>
            </a:r>
            <a:br>
              <a:rPr lang="en-US" sz="1800" b="0" kern="0">
                <a:solidFill>
                  <a:srgbClr val="545164"/>
                </a:solidFill>
              </a:rPr>
            </a:br>
            <a:r>
              <a:rPr lang="en-US" sz="1800" b="0" kern="0">
                <a:solidFill>
                  <a:srgbClr val="545164"/>
                </a:solidFill>
              </a:rPr>
              <a:t>your service.</a:t>
            </a:r>
          </a:p>
        </p:txBody>
      </p:sp>
    </p:spTree>
    <p:extLst>
      <p:ext uri="{BB962C8B-B14F-4D97-AF65-F5344CB8AC3E}">
        <p14:creationId xmlns:p14="http://schemas.microsoft.com/office/powerpoint/2010/main" val="3648159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D597744-81C9-00D3-03C6-DE71B9CA71FD}"/>
              </a:ext>
            </a:extLst>
          </p:cNvPr>
          <p:cNvSpPr>
            <a:spLocks noGrp="1"/>
          </p:cNvSpPr>
          <p:nvPr>
            <p:ph type="title"/>
          </p:nvPr>
        </p:nvSpPr>
        <p:spPr>
          <a:xfrm>
            <a:off x="4297680" y="2999232"/>
            <a:ext cx="4244686" cy="2098151"/>
          </a:xfrm>
        </p:spPr>
        <p:txBody>
          <a:bodyPr/>
          <a:lstStyle/>
          <a:p>
            <a:r>
              <a:rPr lang="en-US"/>
              <a:t>Activity</a:t>
            </a:r>
            <a:r>
              <a:rPr lang="en-US" sz="3600">
                <a:solidFill>
                  <a:schemeClr val="bg2"/>
                </a:solidFill>
              </a:rPr>
              <a:t> </a:t>
            </a:r>
            <a:endParaRPr lang="en-US" sz="3600"/>
          </a:p>
        </p:txBody>
      </p:sp>
      <p:sp>
        <p:nvSpPr>
          <p:cNvPr id="8" name="Rectangular Callout 3">
            <a:extLst>
              <a:ext uri="{FF2B5EF4-FFF2-40B4-BE49-F238E27FC236}">
                <a16:creationId xmlns:a16="http://schemas.microsoft.com/office/drawing/2014/main" id="{312570FB-0682-50CD-B553-216D729AD7BB}"/>
              </a:ext>
            </a:extLst>
          </p:cNvPr>
          <p:cNvSpPr/>
          <p:nvPr/>
        </p:nvSpPr>
        <p:spPr>
          <a:xfrm>
            <a:off x="9311739" y="1856842"/>
            <a:ext cx="1295895" cy="2881412"/>
          </a:xfrm>
          <a:prstGeom prst="wedgeRectCallout">
            <a:avLst>
              <a:gd name="adj1" fmla="val -55638"/>
              <a:gd name="adj2" fmla="val -58929"/>
            </a:avLst>
          </a:prstGeom>
          <a:solidFill>
            <a:schemeClr val="bg2"/>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3518" tIns="93518" rIns="93518" bIns="93518" rtlCol="0" anchor="ctr"/>
          <a:lstStyle/>
          <a:p>
            <a:pPr>
              <a:lnSpc>
                <a:spcPct val="80000"/>
              </a:lnSpc>
              <a:spcAft>
                <a:spcPts val="614"/>
              </a:spcAft>
            </a:pPr>
            <a:r>
              <a:rPr lang="en-US" sz="1227" b="1">
                <a:solidFill>
                  <a:schemeClr val="accent1"/>
                </a:solidFill>
                <a:latin typeface="Figtree" pitchFamily="2" charset="0"/>
              </a:rPr>
              <a:t>DESIGN TIP:</a:t>
            </a:r>
          </a:p>
          <a:p>
            <a:pPr>
              <a:lnSpc>
                <a:spcPct val="80000"/>
              </a:lnSpc>
              <a:spcAft>
                <a:spcPts val="614"/>
              </a:spcAft>
            </a:pPr>
            <a:r>
              <a:rPr lang="en-US" sz="1227" b="1">
                <a:latin typeface="Figtree" pitchFamily="2" charset="0"/>
              </a:rPr>
              <a:t>Want to change this image? </a:t>
            </a:r>
            <a:endParaRPr lang="en-US" sz="1023" b="1">
              <a:latin typeface="Figtree" pitchFamily="2" charset="0"/>
            </a:endParaRPr>
          </a:p>
          <a:p>
            <a:pPr indent="-21108"/>
            <a:r>
              <a:rPr lang="en-US" sz="818">
                <a:latin typeface="Figtree" pitchFamily="2" charset="0"/>
              </a:rPr>
              <a:t>The background image on this slide is located on the Slide Master Page. </a:t>
            </a:r>
          </a:p>
          <a:p>
            <a:pPr indent="-21108"/>
            <a:endParaRPr lang="en-US" sz="818">
              <a:latin typeface="Figtree" pitchFamily="2" charset="0"/>
            </a:endParaRPr>
          </a:p>
          <a:p>
            <a:r>
              <a:rPr lang="en-US" sz="818">
                <a:latin typeface="Figtree" pitchFamily="2" charset="0"/>
                <a:ea typeface="Calibri" panose="020F0502020204030204" pitchFamily="34" charset="0"/>
              </a:rPr>
              <a:t>The Peace Corps has provided a selection of Section Title Slide images to choose from.</a:t>
            </a:r>
          </a:p>
          <a:p>
            <a:pPr indent="-21108"/>
            <a:endParaRPr lang="en-US" sz="818">
              <a:latin typeface="Figtree" pitchFamily="2" charset="0"/>
            </a:endParaRPr>
          </a:p>
          <a:p>
            <a:pPr indent="-21108"/>
            <a:r>
              <a:rPr lang="en-US" sz="818">
                <a:latin typeface="Figtree" pitchFamily="2" charset="0"/>
              </a:rPr>
              <a:t>Select “Slide Master” from the “View” tab menu at the top of your screen and choose from one of the options provided.</a:t>
            </a:r>
            <a:endParaRPr lang="en-US" sz="527"/>
          </a:p>
        </p:txBody>
      </p:sp>
      <p:pic>
        <p:nvPicPr>
          <p:cNvPr id="6" name="Picture Placeholder 5" descr="Two women at an outdoor market smile for the camera. They are holding paper bags of produce and are standing in front of displays of more produce.">
            <a:extLst>
              <a:ext uri="{FF2B5EF4-FFF2-40B4-BE49-F238E27FC236}">
                <a16:creationId xmlns:a16="http://schemas.microsoft.com/office/drawing/2014/main" id="{52EE51CF-7990-FFCC-8B38-2383BAF169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863" t="-189" r="25324" b="189"/>
          <a:stretch/>
        </p:blipFill>
        <p:spPr>
          <a:xfrm>
            <a:off x="0" y="-12989"/>
            <a:ext cx="4262670" cy="6858000"/>
          </a:xfrm>
        </p:spPr>
      </p:pic>
      <p:sp>
        <p:nvSpPr>
          <p:cNvPr id="4" name="Slide Number Placeholder 1">
            <a:extLst>
              <a:ext uri="{FF2B5EF4-FFF2-40B4-BE49-F238E27FC236}">
                <a16:creationId xmlns:a16="http://schemas.microsoft.com/office/drawing/2014/main" id="{BD68A573-028D-95D4-CD66-1304F974B667}"/>
              </a:ext>
            </a:extLst>
          </p:cNvPr>
          <p:cNvSpPr txBox="1">
            <a:spLocks/>
          </p:cNvSpPr>
          <p:nvPr/>
        </p:nvSpPr>
        <p:spPr>
          <a:xfrm>
            <a:off x="6725764" y="6488615"/>
            <a:ext cx="2103120" cy="146894"/>
          </a:xfrm>
          <a:prstGeom prst="rect">
            <a:avLst/>
          </a:prstGeom>
        </p:spPr>
        <p:txBody>
          <a:bodyPr lIns="0" tIns="0" rIns="0" bIns="0"/>
          <a:lstStyle>
            <a:defPPr>
              <a:defRPr lang="en-US"/>
            </a:defPPr>
            <a:lvl1pPr marL="0" algn="r" defTabSz="523677" rtl="0" eaLnBrk="1" latinLnBrk="0" hangingPunct="1">
              <a:defRPr sz="716" b="1" kern="1200">
                <a:solidFill>
                  <a:schemeClr val="tx1"/>
                </a:solidFill>
                <a:latin typeface="Figtree" pitchFamily="2" charset="0"/>
                <a:ea typeface="+mn-ea"/>
                <a:cs typeface="+mn-cs"/>
              </a:defRPr>
            </a:lvl1pPr>
            <a:lvl2pPr marL="261838" algn="l" defTabSz="523677" rtl="0" eaLnBrk="1" latinLnBrk="0" hangingPunct="1">
              <a:defRPr sz="1031" kern="1200">
                <a:solidFill>
                  <a:schemeClr val="tx1"/>
                </a:solidFill>
                <a:latin typeface="+mn-lt"/>
                <a:ea typeface="+mn-ea"/>
                <a:cs typeface="+mn-cs"/>
              </a:defRPr>
            </a:lvl2pPr>
            <a:lvl3pPr marL="523677" algn="l" defTabSz="523677" rtl="0" eaLnBrk="1" latinLnBrk="0" hangingPunct="1">
              <a:defRPr sz="1031" kern="1200">
                <a:solidFill>
                  <a:schemeClr val="tx1"/>
                </a:solidFill>
                <a:latin typeface="+mn-lt"/>
                <a:ea typeface="+mn-ea"/>
                <a:cs typeface="+mn-cs"/>
              </a:defRPr>
            </a:lvl3pPr>
            <a:lvl4pPr marL="785515" algn="l" defTabSz="523677" rtl="0" eaLnBrk="1" latinLnBrk="0" hangingPunct="1">
              <a:defRPr sz="1031" kern="1200">
                <a:solidFill>
                  <a:schemeClr val="tx1"/>
                </a:solidFill>
                <a:latin typeface="+mn-lt"/>
                <a:ea typeface="+mn-ea"/>
                <a:cs typeface="+mn-cs"/>
              </a:defRPr>
            </a:lvl4pPr>
            <a:lvl5pPr marL="1047354" algn="l" defTabSz="523677" rtl="0" eaLnBrk="1" latinLnBrk="0" hangingPunct="1">
              <a:defRPr sz="1031" kern="1200">
                <a:solidFill>
                  <a:schemeClr val="tx1"/>
                </a:solidFill>
                <a:latin typeface="+mn-lt"/>
                <a:ea typeface="+mn-ea"/>
                <a:cs typeface="+mn-cs"/>
              </a:defRPr>
            </a:lvl5pPr>
            <a:lvl6pPr marL="1309192" algn="l" defTabSz="523677" rtl="0" eaLnBrk="1" latinLnBrk="0" hangingPunct="1">
              <a:defRPr sz="1031" kern="1200">
                <a:solidFill>
                  <a:schemeClr val="tx1"/>
                </a:solidFill>
                <a:latin typeface="+mn-lt"/>
                <a:ea typeface="+mn-ea"/>
                <a:cs typeface="+mn-cs"/>
              </a:defRPr>
            </a:lvl6pPr>
            <a:lvl7pPr marL="1571031" algn="l" defTabSz="523677" rtl="0" eaLnBrk="1" latinLnBrk="0" hangingPunct="1">
              <a:defRPr sz="1031" kern="1200">
                <a:solidFill>
                  <a:schemeClr val="tx1"/>
                </a:solidFill>
                <a:latin typeface="+mn-lt"/>
                <a:ea typeface="+mn-ea"/>
                <a:cs typeface="+mn-cs"/>
              </a:defRPr>
            </a:lvl7pPr>
            <a:lvl8pPr marL="1832869" algn="l" defTabSz="523677" rtl="0" eaLnBrk="1" latinLnBrk="0" hangingPunct="1">
              <a:defRPr sz="1031" kern="1200">
                <a:solidFill>
                  <a:schemeClr val="tx1"/>
                </a:solidFill>
                <a:latin typeface="+mn-lt"/>
                <a:ea typeface="+mn-ea"/>
                <a:cs typeface="+mn-cs"/>
              </a:defRPr>
            </a:lvl8pPr>
            <a:lvl9pPr marL="2094708" algn="l" defTabSz="523677" rtl="0" eaLnBrk="1" latinLnBrk="0" hangingPunct="1">
              <a:defRPr sz="1031" kern="1200">
                <a:solidFill>
                  <a:schemeClr val="tx1"/>
                </a:solidFill>
                <a:latin typeface="+mn-lt"/>
                <a:ea typeface="+mn-ea"/>
                <a:cs typeface="+mn-cs"/>
              </a:defRPr>
            </a:lvl9pPr>
          </a:lstStyle>
          <a:p>
            <a:fld id="{B6F15528-21DE-4FAA-801E-634DDDAF4B2B}" type="slidenum">
              <a:rPr lang="en-US" sz="900" smtClean="0">
                <a:solidFill>
                  <a:schemeClr val="bg2"/>
                </a:solidFill>
              </a:rPr>
              <a:pPr/>
              <a:t>21</a:t>
            </a:fld>
            <a:endParaRPr lang="en-US" sz="900">
              <a:solidFill>
                <a:schemeClr val="bg2"/>
              </a:solidFill>
            </a:endParaRPr>
          </a:p>
        </p:txBody>
      </p:sp>
    </p:spTree>
    <p:extLst>
      <p:ext uri="{BB962C8B-B14F-4D97-AF65-F5344CB8AC3E}">
        <p14:creationId xmlns:p14="http://schemas.microsoft.com/office/powerpoint/2010/main" val="12941993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9895DB-3813-AAC3-6878-321A0F048D43}"/>
              </a:ext>
            </a:extLst>
          </p:cNvPr>
          <p:cNvSpPr>
            <a:spLocks noGrp="1"/>
          </p:cNvSpPr>
          <p:nvPr>
            <p:ph type="title" idx="4294967295"/>
          </p:nvPr>
        </p:nvSpPr>
        <p:spPr>
          <a:xfrm>
            <a:off x="493776" y="3118104"/>
            <a:ext cx="4056436" cy="1325563"/>
          </a:xfrm>
          <a:prstGeom prst="rect">
            <a:avLst/>
          </a:prstGeom>
        </p:spPr>
        <p:txBody>
          <a:bodyPr/>
          <a:lstStyle/>
          <a:p>
            <a:pPr algn="l">
              <a:lnSpc>
                <a:spcPct val="80000"/>
              </a:lnSpc>
              <a:spcAft>
                <a:spcPts val="614"/>
              </a:spcAft>
            </a:pPr>
            <a:r>
              <a:rPr lang="en-US" sz="3600" b="1">
                <a:solidFill>
                  <a:schemeClr val="bg2"/>
                </a:solidFill>
                <a:latin typeface="Figtree" pitchFamily="2" charset="0"/>
                <a:ea typeface="+mn-ea"/>
                <a:cs typeface="+mn-cs"/>
              </a:rPr>
              <a:t>Questions</a:t>
            </a:r>
          </a:p>
        </p:txBody>
      </p:sp>
      <p:pic>
        <p:nvPicPr>
          <p:cNvPr id="5" name="Picture Placeholder 4" descr="A woman with shoulder-length black hair wearing a red shirt leans against a wall and looks off into the distance. She has a thoughtful smile.">
            <a:extLst>
              <a:ext uri="{FF2B5EF4-FFF2-40B4-BE49-F238E27FC236}">
                <a16:creationId xmlns:a16="http://schemas.microsoft.com/office/drawing/2014/main" id="{D6B91B8C-64C6-9259-8401-22EB1D46D2B5}"/>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0161" r="33208"/>
          <a:stretch/>
        </p:blipFill>
        <p:spPr>
          <a:xfrm>
            <a:off x="4663195" y="0"/>
            <a:ext cx="4480805" cy="6858000"/>
          </a:xfrm>
          <a:blipFill>
            <a:blip r:embed="rId5"/>
            <a:stretch>
              <a:fillRect/>
            </a:stretch>
          </a:blipFill>
        </p:spPr>
      </p:pic>
      <p:sp>
        <p:nvSpPr>
          <p:cNvPr id="2" name="Slide Number Placeholder 1">
            <a:extLst>
              <a:ext uri="{FF2B5EF4-FFF2-40B4-BE49-F238E27FC236}">
                <a16:creationId xmlns:a16="http://schemas.microsoft.com/office/drawing/2014/main" id="{11BF5E4B-DEA7-68B8-56EE-D4CEBD6D1B44}"/>
              </a:ext>
            </a:extLst>
          </p:cNvPr>
          <p:cNvSpPr>
            <a:spLocks noGrp="1"/>
          </p:cNvSpPr>
          <p:nvPr>
            <p:ph type="sldNum" sz="quarter" idx="7"/>
          </p:nvPr>
        </p:nvSpPr>
        <p:spPr>
          <a:xfrm>
            <a:off x="6725764" y="6488615"/>
            <a:ext cx="2103120" cy="146894"/>
          </a:xfrm>
        </p:spPr>
        <p:txBody>
          <a:bodyPr/>
          <a:lstStyle/>
          <a:p>
            <a:fld id="{B6F15528-21DE-4FAA-801E-634DDDAF4B2B}" type="slidenum">
              <a:rPr lang="en-US" sz="900" smtClean="0">
                <a:solidFill>
                  <a:schemeClr val="tx1"/>
                </a:solidFill>
              </a:rPr>
              <a:pPr/>
              <a:t>22</a:t>
            </a:fld>
            <a:endParaRPr lang="en-US" sz="900">
              <a:solidFill>
                <a:schemeClr val="tx1"/>
              </a:solidFill>
            </a:endParaRPr>
          </a:p>
        </p:txBody>
      </p:sp>
    </p:spTree>
    <p:extLst>
      <p:ext uri="{BB962C8B-B14F-4D97-AF65-F5344CB8AC3E}">
        <p14:creationId xmlns:p14="http://schemas.microsoft.com/office/powerpoint/2010/main" val="133149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570A6CE-649E-4751-4E80-A10CA0690217}"/>
              </a:ext>
            </a:extLst>
          </p:cNvPr>
          <p:cNvSpPr>
            <a:spLocks noGrp="1"/>
          </p:cNvSpPr>
          <p:nvPr>
            <p:ph type="title"/>
          </p:nvPr>
        </p:nvSpPr>
        <p:spPr>
          <a:xfrm>
            <a:off x="4297680" y="2999232"/>
            <a:ext cx="4244686" cy="2098151"/>
          </a:xfrm>
        </p:spPr>
        <p:txBody>
          <a:bodyPr/>
          <a:lstStyle/>
          <a:p>
            <a:pPr>
              <a:lnSpc>
                <a:spcPct val="100000"/>
              </a:lnSpc>
            </a:pPr>
            <a:r>
              <a:rPr lang="en-US" sz="2800" b="0">
                <a:solidFill>
                  <a:schemeClr val="bg2"/>
                </a:solidFill>
              </a:rPr>
              <a:t>Find us on all platforms @</a:t>
            </a:r>
            <a:r>
              <a:rPr lang="en-US" sz="2800" b="0" err="1">
                <a:solidFill>
                  <a:schemeClr val="bg2"/>
                </a:solidFill>
              </a:rPr>
              <a:t>PeaceCorps</a:t>
            </a:r>
            <a:r>
              <a:rPr lang="en-US" sz="2800" b="0">
                <a:solidFill>
                  <a:schemeClr val="bg2"/>
                </a:solidFill>
              </a:rPr>
              <a:t> </a:t>
            </a:r>
            <a:br>
              <a:rPr lang="en-US" sz="3600">
                <a:solidFill>
                  <a:schemeClr val="bg2"/>
                </a:solidFill>
              </a:rPr>
            </a:br>
            <a:br>
              <a:rPr lang="en-US" sz="3600">
                <a:solidFill>
                  <a:schemeClr val="bg2"/>
                </a:solidFill>
              </a:rPr>
            </a:br>
            <a:r>
              <a:rPr lang="en-US" sz="2000" err="1">
                <a:solidFill>
                  <a:schemeClr val="bg2"/>
                </a:solidFill>
              </a:rPr>
              <a:t>PeaceCorps.gov</a:t>
            </a:r>
            <a:endParaRPr lang="en-US" sz="3600"/>
          </a:p>
        </p:txBody>
      </p:sp>
      <p:pic>
        <p:nvPicPr>
          <p:cNvPr id="6" name="Picture Placeholder 5" descr="A man is seated in a chair with a planter box on his lap, surrounded by children. He is pointing out the sprouts in the box to the children.">
            <a:extLst>
              <a:ext uri="{FF2B5EF4-FFF2-40B4-BE49-F238E27FC236}">
                <a16:creationId xmlns:a16="http://schemas.microsoft.com/office/drawing/2014/main" id="{8605CD1C-08E7-3C94-81B1-23380A9F7D9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1078" t="3074" r="4662" b="183"/>
          <a:stretch/>
        </p:blipFill>
        <p:spPr>
          <a:xfrm>
            <a:off x="0" y="-12989"/>
            <a:ext cx="4262670" cy="6858000"/>
          </a:xfrm>
        </p:spPr>
      </p:pic>
      <p:sp>
        <p:nvSpPr>
          <p:cNvPr id="3" name="Slide Number Placeholder 1">
            <a:extLst>
              <a:ext uri="{FF2B5EF4-FFF2-40B4-BE49-F238E27FC236}">
                <a16:creationId xmlns:a16="http://schemas.microsoft.com/office/drawing/2014/main" id="{0F60CF26-C60C-310E-60A0-A68F5A269DEE}"/>
              </a:ext>
            </a:extLst>
          </p:cNvPr>
          <p:cNvSpPr txBox="1">
            <a:spLocks/>
          </p:cNvSpPr>
          <p:nvPr/>
        </p:nvSpPr>
        <p:spPr>
          <a:xfrm>
            <a:off x="6725764" y="6488615"/>
            <a:ext cx="2103120" cy="146894"/>
          </a:xfrm>
          <a:prstGeom prst="rect">
            <a:avLst/>
          </a:prstGeom>
        </p:spPr>
        <p:txBody>
          <a:bodyPr lIns="0" tIns="0" rIns="0" bIns="0"/>
          <a:lstStyle>
            <a:defPPr>
              <a:defRPr lang="en-US"/>
            </a:defPPr>
            <a:lvl1pPr marL="0" algn="r" defTabSz="523677" rtl="0" eaLnBrk="1" latinLnBrk="0" hangingPunct="1">
              <a:defRPr sz="716" b="1" kern="1200">
                <a:solidFill>
                  <a:schemeClr val="tx1"/>
                </a:solidFill>
                <a:latin typeface="Figtree" pitchFamily="2" charset="0"/>
                <a:ea typeface="+mn-ea"/>
                <a:cs typeface="+mn-cs"/>
              </a:defRPr>
            </a:lvl1pPr>
            <a:lvl2pPr marL="261838" algn="l" defTabSz="523677" rtl="0" eaLnBrk="1" latinLnBrk="0" hangingPunct="1">
              <a:defRPr sz="1031" kern="1200">
                <a:solidFill>
                  <a:schemeClr val="tx1"/>
                </a:solidFill>
                <a:latin typeface="+mn-lt"/>
                <a:ea typeface="+mn-ea"/>
                <a:cs typeface="+mn-cs"/>
              </a:defRPr>
            </a:lvl2pPr>
            <a:lvl3pPr marL="523677" algn="l" defTabSz="523677" rtl="0" eaLnBrk="1" latinLnBrk="0" hangingPunct="1">
              <a:defRPr sz="1031" kern="1200">
                <a:solidFill>
                  <a:schemeClr val="tx1"/>
                </a:solidFill>
                <a:latin typeface="+mn-lt"/>
                <a:ea typeface="+mn-ea"/>
                <a:cs typeface="+mn-cs"/>
              </a:defRPr>
            </a:lvl3pPr>
            <a:lvl4pPr marL="785515" algn="l" defTabSz="523677" rtl="0" eaLnBrk="1" latinLnBrk="0" hangingPunct="1">
              <a:defRPr sz="1031" kern="1200">
                <a:solidFill>
                  <a:schemeClr val="tx1"/>
                </a:solidFill>
                <a:latin typeface="+mn-lt"/>
                <a:ea typeface="+mn-ea"/>
                <a:cs typeface="+mn-cs"/>
              </a:defRPr>
            </a:lvl4pPr>
            <a:lvl5pPr marL="1047354" algn="l" defTabSz="523677" rtl="0" eaLnBrk="1" latinLnBrk="0" hangingPunct="1">
              <a:defRPr sz="1031" kern="1200">
                <a:solidFill>
                  <a:schemeClr val="tx1"/>
                </a:solidFill>
                <a:latin typeface="+mn-lt"/>
                <a:ea typeface="+mn-ea"/>
                <a:cs typeface="+mn-cs"/>
              </a:defRPr>
            </a:lvl5pPr>
            <a:lvl6pPr marL="1309192" algn="l" defTabSz="523677" rtl="0" eaLnBrk="1" latinLnBrk="0" hangingPunct="1">
              <a:defRPr sz="1031" kern="1200">
                <a:solidFill>
                  <a:schemeClr val="tx1"/>
                </a:solidFill>
                <a:latin typeface="+mn-lt"/>
                <a:ea typeface="+mn-ea"/>
                <a:cs typeface="+mn-cs"/>
              </a:defRPr>
            </a:lvl6pPr>
            <a:lvl7pPr marL="1571031" algn="l" defTabSz="523677" rtl="0" eaLnBrk="1" latinLnBrk="0" hangingPunct="1">
              <a:defRPr sz="1031" kern="1200">
                <a:solidFill>
                  <a:schemeClr val="tx1"/>
                </a:solidFill>
                <a:latin typeface="+mn-lt"/>
                <a:ea typeface="+mn-ea"/>
                <a:cs typeface="+mn-cs"/>
              </a:defRPr>
            </a:lvl7pPr>
            <a:lvl8pPr marL="1832869" algn="l" defTabSz="523677" rtl="0" eaLnBrk="1" latinLnBrk="0" hangingPunct="1">
              <a:defRPr sz="1031" kern="1200">
                <a:solidFill>
                  <a:schemeClr val="tx1"/>
                </a:solidFill>
                <a:latin typeface="+mn-lt"/>
                <a:ea typeface="+mn-ea"/>
                <a:cs typeface="+mn-cs"/>
              </a:defRPr>
            </a:lvl8pPr>
            <a:lvl9pPr marL="2094708" algn="l" defTabSz="523677" rtl="0" eaLnBrk="1" latinLnBrk="0" hangingPunct="1">
              <a:defRPr sz="1031" kern="1200">
                <a:solidFill>
                  <a:schemeClr val="tx1"/>
                </a:solidFill>
                <a:latin typeface="+mn-lt"/>
                <a:ea typeface="+mn-ea"/>
                <a:cs typeface="+mn-cs"/>
              </a:defRPr>
            </a:lvl9pPr>
          </a:lstStyle>
          <a:p>
            <a:fld id="{B6F15528-21DE-4FAA-801E-634DDDAF4B2B}" type="slidenum">
              <a:rPr lang="en-US" sz="900" smtClean="0">
                <a:solidFill>
                  <a:schemeClr val="bg2"/>
                </a:solidFill>
              </a:rPr>
              <a:pPr/>
              <a:t>23</a:t>
            </a:fld>
            <a:endParaRPr lang="en-US" sz="900">
              <a:solidFill>
                <a:schemeClr val="bg2"/>
              </a:solidFill>
            </a:endParaRPr>
          </a:p>
        </p:txBody>
      </p:sp>
    </p:spTree>
    <p:extLst>
      <p:ext uri="{BB962C8B-B14F-4D97-AF65-F5344CB8AC3E}">
        <p14:creationId xmlns:p14="http://schemas.microsoft.com/office/powerpoint/2010/main" val="40031147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953A91B6-022C-636F-F93D-128D3CD08571}"/>
              </a:ext>
            </a:extLst>
          </p:cNvPr>
          <p:cNvSpPr>
            <a:spLocks noGrp="1"/>
          </p:cNvSpPr>
          <p:nvPr>
            <p:ph type="title"/>
          </p:nvPr>
        </p:nvSpPr>
        <p:spPr/>
        <p:txBody>
          <a:bodyPr lIns="0" tIns="0" rIns="0" bIns="0" anchor="t"/>
          <a:lstStyle/>
          <a:p>
            <a:pPr>
              <a:lnSpc>
                <a:spcPct val="110201"/>
              </a:lnSpc>
            </a:pPr>
            <a:r>
              <a:rPr lang="en-US" sz="3600">
                <a:solidFill>
                  <a:srgbClr val="4197CB"/>
                </a:solidFill>
              </a:rPr>
              <a:t>Agenda</a:t>
            </a:r>
            <a:endParaRPr lang="en-US"/>
          </a:p>
        </p:txBody>
      </p:sp>
      <p:sp>
        <p:nvSpPr>
          <p:cNvPr id="7" name="Text Placeholder 6">
            <a:extLst>
              <a:ext uri="{FF2B5EF4-FFF2-40B4-BE49-F238E27FC236}">
                <a16:creationId xmlns:a16="http://schemas.microsoft.com/office/drawing/2014/main" id="{C89E1E5D-4FD8-1136-AD87-4C60485DE0D8}"/>
              </a:ext>
            </a:extLst>
          </p:cNvPr>
          <p:cNvSpPr>
            <a:spLocks noGrp="1"/>
          </p:cNvSpPr>
          <p:nvPr>
            <p:ph type="body" sz="quarter" idx="11"/>
          </p:nvPr>
        </p:nvSpPr>
        <p:spPr>
          <a:prstGeom prst="rect">
            <a:avLst/>
          </a:prstGeom>
        </p:spPr>
        <p:txBody>
          <a:bodyPr/>
          <a:lstStyle/>
          <a:p>
            <a:r>
              <a:rPr lang="en-US" sz="2400" b="1">
                <a:solidFill>
                  <a:schemeClr val="bg2"/>
                </a:solidFill>
              </a:rPr>
              <a:t>Add text here</a:t>
            </a:r>
          </a:p>
          <a:p>
            <a:pPr defTabSz="467624">
              <a:defRPr/>
            </a:pPr>
            <a:r>
              <a:rPr lang="en-US" sz="2400" b="1">
                <a:solidFill>
                  <a:schemeClr val="bg2"/>
                </a:solidFill>
              </a:rPr>
              <a:t>Add text here</a:t>
            </a:r>
          </a:p>
          <a:p>
            <a:pPr defTabSz="467624">
              <a:defRPr/>
            </a:pPr>
            <a:r>
              <a:rPr lang="en-US" sz="2400" b="1">
                <a:solidFill>
                  <a:schemeClr val="bg2"/>
                </a:solidFill>
              </a:rPr>
              <a:t>Add text </a:t>
            </a:r>
            <a:r>
              <a:rPr lang="en-US" sz="2400" b="1"/>
              <a:t>here</a:t>
            </a:r>
            <a:endParaRPr lang="en-US" sz="2400" b="1">
              <a:solidFill>
                <a:schemeClr val="bg2"/>
              </a:solidFill>
            </a:endParaRPr>
          </a:p>
          <a:p>
            <a:pPr defTabSz="467624">
              <a:defRPr/>
            </a:pPr>
            <a:endParaRPr lang="en-US" sz="2800" b="1"/>
          </a:p>
        </p:txBody>
      </p:sp>
      <p:pic>
        <p:nvPicPr>
          <p:cNvPr id="12" name="Picture Placeholder 11" descr="A young woman wearing a blue shirt and red headband stands among a group of young children wearing school uniforms. She smiles, looking downward and away from the camera.">
            <a:extLst>
              <a:ext uri="{FF2B5EF4-FFF2-40B4-BE49-F238E27FC236}">
                <a16:creationId xmlns:a16="http://schemas.microsoft.com/office/drawing/2014/main" id="{71E3F103-7683-0B09-3215-CA052D870F9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32809" r="32809"/>
          <a:stretch>
            <a:fillRect/>
          </a:stretch>
        </p:blipFill>
        <p:spPr/>
      </p:pic>
      <p:sp>
        <p:nvSpPr>
          <p:cNvPr id="2" name="Slide Number Placeholder 1">
            <a:extLst>
              <a:ext uri="{FF2B5EF4-FFF2-40B4-BE49-F238E27FC236}">
                <a16:creationId xmlns:a16="http://schemas.microsoft.com/office/drawing/2014/main" id="{126886FE-513D-70C7-EB97-37C42ACAE8F0}"/>
              </a:ext>
            </a:extLst>
          </p:cNvPr>
          <p:cNvSpPr>
            <a:spLocks noGrp="1"/>
          </p:cNvSpPr>
          <p:nvPr>
            <p:ph type="sldNum" sz="quarter" idx="7"/>
          </p:nvPr>
        </p:nvSpPr>
        <p:spPr>
          <a:xfrm>
            <a:off x="6725764" y="6488615"/>
            <a:ext cx="2103120" cy="146894"/>
          </a:xfrm>
        </p:spPr>
        <p:txBody>
          <a:bodyPr/>
          <a:lstStyle/>
          <a:p>
            <a:fld id="{B6F15528-21DE-4FAA-801E-634DDDAF4B2B}" type="slidenum">
              <a:rPr lang="en-US" sz="900" smtClean="0"/>
              <a:pPr/>
              <a:t>3</a:t>
            </a:fld>
            <a:endParaRPr lang="en-US" sz="900"/>
          </a:p>
        </p:txBody>
      </p:sp>
      <p:sp>
        <p:nvSpPr>
          <p:cNvPr id="3" name="Rectangular Callout 3" descr="Two smiling women stand in front of a red building. One woman has her hands on the other woman's shoulders in a gentle embrace.">
            <a:extLst>
              <a:ext uri="{FF2B5EF4-FFF2-40B4-BE49-F238E27FC236}">
                <a16:creationId xmlns:a16="http://schemas.microsoft.com/office/drawing/2014/main" id="{67D16ADB-24F0-09C0-1DC4-D03D222C086E}"/>
              </a:ext>
            </a:extLst>
          </p:cNvPr>
          <p:cNvSpPr/>
          <p:nvPr/>
        </p:nvSpPr>
        <p:spPr>
          <a:xfrm>
            <a:off x="9352494" y="1093859"/>
            <a:ext cx="1580550" cy="3570906"/>
          </a:xfrm>
          <a:prstGeom prst="wedgeRectCallout">
            <a:avLst>
              <a:gd name="adj1" fmla="val -55638"/>
              <a:gd name="adj2" fmla="val -58929"/>
            </a:avLst>
          </a:prstGeom>
          <a:solidFill>
            <a:schemeClr val="bg2"/>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nSpc>
                <a:spcPct val="80000"/>
              </a:lnSpc>
              <a:spcAft>
                <a:spcPts val="1200"/>
              </a:spcAft>
            </a:pPr>
            <a:r>
              <a:rPr lang="en-US" sz="1100" b="1">
                <a:solidFill>
                  <a:schemeClr val="accent1"/>
                </a:solidFill>
                <a:latin typeface="Figtree" pitchFamily="2" charset="0"/>
              </a:rPr>
              <a:t>DESIGN TIP:</a:t>
            </a:r>
          </a:p>
          <a:p>
            <a:pPr>
              <a:lnSpc>
                <a:spcPct val="80000"/>
              </a:lnSpc>
              <a:spcAft>
                <a:spcPts val="1200"/>
              </a:spcAft>
            </a:pPr>
            <a:r>
              <a:rPr lang="en-US" sz="1100" b="1">
                <a:latin typeface="Figtree" pitchFamily="2" charset="0"/>
              </a:rPr>
              <a:t>Do you want to change this image? </a:t>
            </a:r>
          </a:p>
          <a:p>
            <a:pPr indent="-41275"/>
            <a:r>
              <a:rPr lang="en-US" sz="900">
                <a:latin typeface="Figtree" pitchFamily="2" charset="0"/>
              </a:rPr>
              <a:t>Click the photo and push delete. A photo placeholder will appear. Click the icon in the middle and select a photo from your files. Your photo will fill the space. </a:t>
            </a:r>
          </a:p>
          <a:p>
            <a:pPr indent="-41275"/>
            <a:endParaRPr lang="en-US" sz="900">
              <a:latin typeface="Figtree" pitchFamily="2" charset="0"/>
            </a:endParaRPr>
          </a:p>
          <a:p>
            <a:pPr indent="-41275"/>
            <a:r>
              <a:rPr lang="en-US" sz="900">
                <a:latin typeface="Figtree" pitchFamily="2" charset="0"/>
              </a:rPr>
              <a:t>If you need to adjust the photo, click the photo and select crop picture. Move the photo side to side, but make sure it still fills the rounded rectangle shape.</a:t>
            </a:r>
          </a:p>
        </p:txBody>
      </p:sp>
    </p:spTree>
    <p:extLst>
      <p:ext uri="{BB962C8B-B14F-4D97-AF65-F5344CB8AC3E}">
        <p14:creationId xmlns:p14="http://schemas.microsoft.com/office/powerpoint/2010/main" val="25572536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33F02C-4AAD-F889-7DEA-7BC1711F9023}"/>
              </a:ext>
            </a:extLst>
          </p:cNvPr>
          <p:cNvSpPr>
            <a:spLocks noGrp="1"/>
          </p:cNvSpPr>
          <p:nvPr>
            <p:ph type="title"/>
          </p:nvPr>
        </p:nvSpPr>
        <p:spPr>
          <a:xfrm>
            <a:off x="584489" y="685800"/>
            <a:ext cx="2913451" cy="4987636"/>
          </a:xfrm>
        </p:spPr>
        <p:txBody>
          <a:bodyPr lIns="0" tIns="0" rIns="0" bIns="0" anchor="t"/>
          <a:lstStyle/>
          <a:p>
            <a:pPr>
              <a:lnSpc>
                <a:spcPct val="131578"/>
              </a:lnSpc>
            </a:pPr>
            <a:r>
              <a:rPr lang="en-US"/>
              <a:t>What is </a:t>
            </a:r>
            <a:r>
              <a:rPr lang="en-US">
                <a:solidFill>
                  <a:srgbClr val="4197CB"/>
                </a:solidFill>
              </a:rPr>
              <a:t>Peace Corps?</a:t>
            </a:r>
            <a:endParaRPr lang="en-US"/>
          </a:p>
        </p:txBody>
      </p:sp>
      <p:sp>
        <p:nvSpPr>
          <p:cNvPr id="6" name="Text Placeholder 5">
            <a:extLst>
              <a:ext uri="{FF2B5EF4-FFF2-40B4-BE49-F238E27FC236}">
                <a16:creationId xmlns:a16="http://schemas.microsoft.com/office/drawing/2014/main" id="{65AFEE43-5433-BE56-C23A-4476AB104EEE}"/>
              </a:ext>
            </a:extLst>
          </p:cNvPr>
          <p:cNvSpPr>
            <a:spLocks noGrp="1"/>
          </p:cNvSpPr>
          <p:nvPr>
            <p:ph type="body" sz="quarter" idx="10"/>
          </p:nvPr>
        </p:nvSpPr>
        <p:spPr>
          <a:xfrm>
            <a:off x="3785616" y="1929384"/>
            <a:ext cx="4639022" cy="3740727"/>
          </a:xfrm>
        </p:spPr>
        <p:txBody>
          <a:bodyPr/>
          <a:lstStyle/>
          <a:p>
            <a:r>
              <a:rPr lang="en-US">
                <a:solidFill>
                  <a:srgbClr val="545164"/>
                </a:solidFill>
              </a:rPr>
              <a:t>The Peace Corps is a service opportunity for motivated change makers to immerse themselves in a community abroad, working side by side with local leaders to tackle the most pressing challenges of our generation.</a:t>
            </a:r>
          </a:p>
        </p:txBody>
      </p:sp>
      <p:sp>
        <p:nvSpPr>
          <p:cNvPr id="3" name="Slide Number Placeholder 1">
            <a:extLst>
              <a:ext uri="{FF2B5EF4-FFF2-40B4-BE49-F238E27FC236}">
                <a16:creationId xmlns:a16="http://schemas.microsoft.com/office/drawing/2014/main" id="{6BF1536F-5377-0FD7-E314-039E92BE93BF}"/>
              </a:ext>
            </a:extLst>
          </p:cNvPr>
          <p:cNvSpPr>
            <a:spLocks noGrp="1"/>
          </p:cNvSpPr>
          <p:nvPr>
            <p:ph type="sldNum" sz="quarter" idx="7"/>
          </p:nvPr>
        </p:nvSpPr>
        <p:spPr>
          <a:xfrm>
            <a:off x="6725764" y="6488615"/>
            <a:ext cx="2103120" cy="146894"/>
          </a:xfrm>
        </p:spPr>
        <p:txBody>
          <a:bodyPr/>
          <a:lstStyle/>
          <a:p>
            <a:fld id="{B6F15528-21DE-4FAA-801E-634DDDAF4B2B}" type="slidenum">
              <a:rPr lang="en-US" sz="900" smtClean="0"/>
              <a:pPr/>
              <a:t>4</a:t>
            </a:fld>
            <a:endParaRPr lang="en-US" sz="900"/>
          </a:p>
        </p:txBody>
      </p:sp>
    </p:spTree>
    <p:extLst>
      <p:ext uri="{BB962C8B-B14F-4D97-AF65-F5344CB8AC3E}">
        <p14:creationId xmlns:p14="http://schemas.microsoft.com/office/powerpoint/2010/main" val="3971019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33F02C-4AAD-F889-7DEA-7BC1711F9023}"/>
              </a:ext>
            </a:extLst>
          </p:cNvPr>
          <p:cNvSpPr>
            <a:spLocks noGrp="1"/>
          </p:cNvSpPr>
          <p:nvPr>
            <p:ph type="title"/>
          </p:nvPr>
        </p:nvSpPr>
        <p:spPr>
          <a:xfrm>
            <a:off x="584489" y="685800"/>
            <a:ext cx="3699835" cy="1053790"/>
          </a:xfrm>
        </p:spPr>
        <p:txBody>
          <a:bodyPr lIns="0" tIns="0" rIns="0" bIns="0" anchor="t"/>
          <a:lstStyle/>
          <a:p>
            <a:pPr>
              <a:lnSpc>
                <a:spcPct val="131578"/>
              </a:lnSpc>
            </a:pPr>
            <a:r>
              <a:rPr lang="en-US"/>
              <a:t>The Goals </a:t>
            </a:r>
            <a:r>
              <a:rPr lang="en-US">
                <a:solidFill>
                  <a:srgbClr val="00205B"/>
                </a:solidFill>
              </a:rPr>
              <a:t>of the </a:t>
            </a:r>
            <a:r>
              <a:rPr lang="en-US">
                <a:solidFill>
                  <a:srgbClr val="4197CB"/>
                </a:solidFill>
              </a:rPr>
              <a:t>Peace Corps</a:t>
            </a:r>
            <a:endParaRPr lang="en-US"/>
          </a:p>
        </p:txBody>
      </p:sp>
      <p:sp>
        <p:nvSpPr>
          <p:cNvPr id="6" name="Text Placeholder 5">
            <a:extLst>
              <a:ext uri="{FF2B5EF4-FFF2-40B4-BE49-F238E27FC236}">
                <a16:creationId xmlns:a16="http://schemas.microsoft.com/office/drawing/2014/main" id="{65AFEE43-5433-BE56-C23A-4476AB104EEE}"/>
              </a:ext>
            </a:extLst>
          </p:cNvPr>
          <p:cNvSpPr>
            <a:spLocks noGrp="1"/>
          </p:cNvSpPr>
          <p:nvPr>
            <p:ph type="body" sz="quarter" idx="10"/>
          </p:nvPr>
        </p:nvSpPr>
        <p:spPr>
          <a:xfrm>
            <a:off x="3785616" y="1929384"/>
            <a:ext cx="4604758" cy="3466681"/>
          </a:xfrm>
        </p:spPr>
        <p:txBody>
          <a:bodyPr/>
          <a:lstStyle/>
          <a:p>
            <a:pPr marL="342900" indent="-342900">
              <a:buFont typeface="+mj-lt"/>
              <a:buAutoNum type="arabicPeriod"/>
            </a:pPr>
            <a:r>
              <a:rPr lang="en-US">
                <a:solidFill>
                  <a:srgbClr val="545164"/>
                </a:solidFill>
              </a:rPr>
              <a:t>To help the people of interested countries meet their need for trained men and women</a:t>
            </a:r>
          </a:p>
          <a:p>
            <a:pPr marL="342900" indent="-342900">
              <a:buFont typeface="+mj-lt"/>
              <a:buAutoNum type="arabicPeriod"/>
            </a:pPr>
            <a:endParaRPr lang="en-US">
              <a:solidFill>
                <a:srgbClr val="545164"/>
              </a:solidFill>
            </a:endParaRPr>
          </a:p>
          <a:p>
            <a:pPr marL="342900" indent="-342900">
              <a:buFont typeface="+mj-lt"/>
              <a:buAutoNum type="arabicPeriod"/>
            </a:pPr>
            <a:r>
              <a:rPr lang="en-US">
                <a:solidFill>
                  <a:srgbClr val="545164"/>
                </a:solidFill>
              </a:rPr>
              <a:t>To promote a better understanding </a:t>
            </a:r>
            <a:br>
              <a:rPr lang="en-US">
                <a:solidFill>
                  <a:srgbClr val="545164"/>
                </a:solidFill>
              </a:rPr>
            </a:br>
            <a:r>
              <a:rPr lang="en-US">
                <a:solidFill>
                  <a:srgbClr val="545164"/>
                </a:solidFill>
              </a:rPr>
              <a:t>of Americans on the part of the </a:t>
            </a:r>
            <a:br>
              <a:rPr lang="en-US">
                <a:solidFill>
                  <a:srgbClr val="545164"/>
                </a:solidFill>
              </a:rPr>
            </a:br>
            <a:r>
              <a:rPr lang="en-US">
                <a:solidFill>
                  <a:srgbClr val="545164"/>
                </a:solidFill>
              </a:rPr>
              <a:t>peoples served</a:t>
            </a:r>
          </a:p>
          <a:p>
            <a:pPr marL="342900" indent="-342900">
              <a:buFont typeface="+mj-lt"/>
              <a:buAutoNum type="arabicPeriod"/>
            </a:pPr>
            <a:endParaRPr lang="en-US">
              <a:solidFill>
                <a:srgbClr val="545164"/>
              </a:solidFill>
            </a:endParaRPr>
          </a:p>
          <a:p>
            <a:pPr marL="342900" indent="-342900">
              <a:buFont typeface="+mj-lt"/>
              <a:buAutoNum type="arabicPeriod"/>
            </a:pPr>
            <a:r>
              <a:rPr lang="en-US">
                <a:solidFill>
                  <a:srgbClr val="545164"/>
                </a:solidFill>
              </a:rPr>
              <a:t>To promote a better understanding of other peoples on the part of Americans</a:t>
            </a:r>
          </a:p>
          <a:p>
            <a:endParaRPr lang="en-US" sz="2000"/>
          </a:p>
        </p:txBody>
      </p:sp>
      <p:sp>
        <p:nvSpPr>
          <p:cNvPr id="3" name="Slide Number Placeholder 1">
            <a:extLst>
              <a:ext uri="{FF2B5EF4-FFF2-40B4-BE49-F238E27FC236}">
                <a16:creationId xmlns:a16="http://schemas.microsoft.com/office/drawing/2014/main" id="{6BF1536F-5377-0FD7-E314-039E92BE93BF}"/>
              </a:ext>
            </a:extLst>
          </p:cNvPr>
          <p:cNvSpPr>
            <a:spLocks noGrp="1"/>
          </p:cNvSpPr>
          <p:nvPr>
            <p:ph type="sldNum" sz="quarter" idx="7"/>
          </p:nvPr>
        </p:nvSpPr>
        <p:spPr>
          <a:xfrm>
            <a:off x="6725764" y="6488615"/>
            <a:ext cx="2103120" cy="146894"/>
          </a:xfrm>
        </p:spPr>
        <p:txBody>
          <a:bodyPr/>
          <a:lstStyle/>
          <a:p>
            <a:fld id="{B6F15528-21DE-4FAA-801E-634DDDAF4B2B}" type="slidenum">
              <a:rPr lang="en-US" sz="900" smtClean="0"/>
              <a:pPr/>
              <a:t>5</a:t>
            </a:fld>
            <a:endParaRPr lang="en-US" sz="900"/>
          </a:p>
        </p:txBody>
      </p:sp>
    </p:spTree>
    <p:extLst>
      <p:ext uri="{BB962C8B-B14F-4D97-AF65-F5344CB8AC3E}">
        <p14:creationId xmlns:p14="http://schemas.microsoft.com/office/powerpoint/2010/main" val="2445569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3F395733-5BD6-9994-EB1C-E4DD45949B2F}"/>
              </a:ext>
            </a:extLst>
          </p:cNvPr>
          <p:cNvSpPr>
            <a:spLocks noGrp="1"/>
          </p:cNvSpPr>
          <p:nvPr>
            <p:ph type="sldNum" sz="quarter" idx="7"/>
          </p:nvPr>
        </p:nvSpPr>
        <p:spPr>
          <a:xfrm>
            <a:off x="6725764" y="6488615"/>
            <a:ext cx="2103120" cy="146894"/>
          </a:xfrm>
        </p:spPr>
        <p:txBody>
          <a:bodyPr/>
          <a:lstStyle/>
          <a:p>
            <a:fld id="{B6F15528-21DE-4FAA-801E-634DDDAF4B2B}" type="slidenum">
              <a:rPr lang="en-US" sz="900" smtClean="0"/>
              <a:pPr/>
              <a:t>6</a:t>
            </a:fld>
            <a:endParaRPr lang="en-US" sz="900"/>
          </a:p>
        </p:txBody>
      </p:sp>
      <p:sp>
        <p:nvSpPr>
          <p:cNvPr id="17" name="Rectangle 16">
            <a:extLst>
              <a:ext uri="{FF2B5EF4-FFF2-40B4-BE49-F238E27FC236}">
                <a16:creationId xmlns:a16="http://schemas.microsoft.com/office/drawing/2014/main" id="{84E6C090-AD03-148C-FEFE-003BC2CA7EBF}"/>
              </a:ext>
              <a:ext uri="{C183D7F6-B498-43B3-948B-1728B52AA6E4}">
                <adec:decorative xmlns:adec="http://schemas.microsoft.com/office/drawing/2017/decorative" val="1"/>
              </a:ext>
            </a:extLst>
          </p:cNvPr>
          <p:cNvSpPr/>
          <p:nvPr/>
        </p:nvSpPr>
        <p:spPr>
          <a:xfrm>
            <a:off x="901402" y="4568790"/>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8" name="TextBox 17">
            <a:extLst>
              <a:ext uri="{FF2B5EF4-FFF2-40B4-BE49-F238E27FC236}">
                <a16:creationId xmlns:a16="http://schemas.microsoft.com/office/drawing/2014/main" id="{48C4D64D-2480-EF09-3A82-00BE57A0091B}"/>
              </a:ext>
            </a:extLst>
          </p:cNvPr>
          <p:cNvSpPr txBox="1"/>
          <p:nvPr/>
        </p:nvSpPr>
        <p:spPr>
          <a:xfrm>
            <a:off x="1114383" y="4709303"/>
            <a:ext cx="1582164" cy="732508"/>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In 2020, 7,000 volunteers were evacuated worldwide.</a:t>
            </a:r>
          </a:p>
        </p:txBody>
      </p:sp>
      <p:sp>
        <p:nvSpPr>
          <p:cNvPr id="22" name="Rectangle 21">
            <a:extLst>
              <a:ext uri="{FF2B5EF4-FFF2-40B4-BE49-F238E27FC236}">
                <a16:creationId xmlns:a16="http://schemas.microsoft.com/office/drawing/2014/main" id="{FE0089F1-35CF-C602-3F6D-77E6E45DBEBC}"/>
              </a:ext>
              <a:ext uri="{C183D7F6-B498-43B3-948B-1728B52AA6E4}">
                <adec:decorative xmlns:adec="http://schemas.microsoft.com/office/drawing/2017/decorative" val="1"/>
              </a:ext>
            </a:extLst>
          </p:cNvPr>
          <p:cNvSpPr/>
          <p:nvPr/>
        </p:nvSpPr>
        <p:spPr>
          <a:xfrm>
            <a:off x="900430" y="3033851"/>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7" name="Rectangle 26">
            <a:extLst>
              <a:ext uri="{FF2B5EF4-FFF2-40B4-BE49-F238E27FC236}">
                <a16:creationId xmlns:a16="http://schemas.microsoft.com/office/drawing/2014/main" id="{F9A7ABBF-A4DC-B22E-9FF9-64F3C1C70321}"/>
              </a:ext>
              <a:ext uri="{C183D7F6-B498-43B3-948B-1728B52AA6E4}">
                <adec:decorative xmlns:adec="http://schemas.microsoft.com/office/drawing/2017/decorative" val="1"/>
              </a:ext>
            </a:extLst>
          </p:cNvPr>
          <p:cNvSpPr/>
          <p:nvPr/>
        </p:nvSpPr>
        <p:spPr>
          <a:xfrm>
            <a:off x="889298" y="1485240"/>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6" name="TextBox 25">
            <a:extLst>
              <a:ext uri="{FF2B5EF4-FFF2-40B4-BE49-F238E27FC236}">
                <a16:creationId xmlns:a16="http://schemas.microsoft.com/office/drawing/2014/main" id="{75F36352-E334-B4D6-7952-DFA9EAC1F2BE}"/>
              </a:ext>
            </a:extLst>
          </p:cNvPr>
          <p:cNvSpPr txBox="1"/>
          <p:nvPr/>
        </p:nvSpPr>
        <p:spPr>
          <a:xfrm>
            <a:off x="1156368" y="3218224"/>
            <a:ext cx="1463008" cy="732508"/>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Volunteers can serve directly after graduating from high school.</a:t>
            </a:r>
          </a:p>
        </p:txBody>
      </p:sp>
      <p:sp>
        <p:nvSpPr>
          <p:cNvPr id="21" name="TextBox 20">
            <a:extLst>
              <a:ext uri="{FF2B5EF4-FFF2-40B4-BE49-F238E27FC236}">
                <a16:creationId xmlns:a16="http://schemas.microsoft.com/office/drawing/2014/main" id="{E7C1EEA2-0F29-E9A7-C14C-1639F23C9988}"/>
              </a:ext>
            </a:extLst>
          </p:cNvPr>
          <p:cNvSpPr txBox="1"/>
          <p:nvPr/>
        </p:nvSpPr>
        <p:spPr>
          <a:xfrm>
            <a:off x="1127711" y="1688790"/>
            <a:ext cx="1463672" cy="549381"/>
          </a:xfrm>
          <a:prstGeom prst="rect">
            <a:avLst/>
          </a:prstGeom>
          <a:noFill/>
        </p:spPr>
        <p:txBody>
          <a:bodyPr wrap="square" lIns="0" tIns="0" rIns="0" bIns="0" anchor="t">
            <a:spAutoFit/>
          </a:bodyPr>
          <a:lstStyle/>
          <a:p>
            <a:pPr marL="7938" indent="-7938">
              <a:lnSpc>
                <a:spcPct val="85000"/>
              </a:lnSpc>
              <a:spcAft>
                <a:spcPts val="511"/>
              </a:spcAft>
            </a:pPr>
            <a:r>
              <a:rPr lang="en-US" sz="1400" b="1">
                <a:solidFill>
                  <a:srgbClr val="545164"/>
                </a:solidFill>
                <a:latin typeface="Figtree"/>
              </a:rPr>
              <a:t>The Peace Corps was founded by John F. Kennedy.</a:t>
            </a:r>
            <a:endParaRPr lang="en-US" sz="1000">
              <a:solidFill>
                <a:srgbClr val="545164"/>
              </a:solidFill>
              <a:latin typeface="Figtree"/>
            </a:endParaRPr>
          </a:p>
        </p:txBody>
      </p:sp>
      <p:sp>
        <p:nvSpPr>
          <p:cNvPr id="28" name="Rectangle 27">
            <a:extLst>
              <a:ext uri="{FF2B5EF4-FFF2-40B4-BE49-F238E27FC236}">
                <a16:creationId xmlns:a16="http://schemas.microsoft.com/office/drawing/2014/main" id="{ED728524-77E0-DB08-1AA8-71393CF19FA5}"/>
              </a:ext>
              <a:ext uri="{C183D7F6-B498-43B3-948B-1728B52AA6E4}">
                <adec:decorative xmlns:adec="http://schemas.microsoft.com/office/drawing/2017/decorative" val="1"/>
              </a:ext>
            </a:extLst>
          </p:cNvPr>
          <p:cNvSpPr/>
          <p:nvPr/>
        </p:nvSpPr>
        <p:spPr>
          <a:xfrm>
            <a:off x="3128647" y="1485240"/>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500">
              <a:cs typeface="Calibri"/>
            </a:endParaRPr>
          </a:p>
        </p:txBody>
      </p:sp>
      <p:sp>
        <p:nvSpPr>
          <p:cNvPr id="29" name="Rectangle 28">
            <a:extLst>
              <a:ext uri="{FF2B5EF4-FFF2-40B4-BE49-F238E27FC236}">
                <a16:creationId xmlns:a16="http://schemas.microsoft.com/office/drawing/2014/main" id="{E2E38E12-0EB5-EEB1-797C-3BF70C0AFF93}"/>
              </a:ext>
              <a:ext uri="{C183D7F6-B498-43B3-948B-1728B52AA6E4}">
                <adec:decorative xmlns:adec="http://schemas.microsoft.com/office/drawing/2017/decorative" val="1"/>
              </a:ext>
            </a:extLst>
          </p:cNvPr>
          <p:cNvSpPr/>
          <p:nvPr/>
        </p:nvSpPr>
        <p:spPr>
          <a:xfrm>
            <a:off x="3171669" y="3030445"/>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30" name="Rectangle 29">
            <a:extLst>
              <a:ext uri="{FF2B5EF4-FFF2-40B4-BE49-F238E27FC236}">
                <a16:creationId xmlns:a16="http://schemas.microsoft.com/office/drawing/2014/main" id="{3234AC18-D7F3-B37B-3935-AB5BD32A3AB7}"/>
              </a:ext>
              <a:ext uri="{C183D7F6-B498-43B3-948B-1728B52AA6E4}">
                <adec:decorative xmlns:adec="http://schemas.microsoft.com/office/drawing/2017/decorative" val="1"/>
              </a:ext>
            </a:extLst>
          </p:cNvPr>
          <p:cNvSpPr/>
          <p:nvPr/>
        </p:nvSpPr>
        <p:spPr>
          <a:xfrm>
            <a:off x="3180118" y="4565956"/>
            <a:ext cx="1923253" cy="1305534"/>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11" name="TextBox 10">
            <a:extLst>
              <a:ext uri="{FF2B5EF4-FFF2-40B4-BE49-F238E27FC236}">
                <a16:creationId xmlns:a16="http://schemas.microsoft.com/office/drawing/2014/main" id="{6E034311-CA35-C68D-55CE-33F13B14992A}"/>
              </a:ext>
            </a:extLst>
          </p:cNvPr>
          <p:cNvSpPr txBox="1"/>
          <p:nvPr/>
        </p:nvSpPr>
        <p:spPr>
          <a:xfrm>
            <a:off x="3283978" y="1688790"/>
            <a:ext cx="1612589" cy="549381"/>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Volunteers serve in another country for up to 2 years.</a:t>
            </a:r>
          </a:p>
        </p:txBody>
      </p:sp>
      <p:sp>
        <p:nvSpPr>
          <p:cNvPr id="25" name="TextBox 24">
            <a:extLst>
              <a:ext uri="{FF2B5EF4-FFF2-40B4-BE49-F238E27FC236}">
                <a16:creationId xmlns:a16="http://schemas.microsoft.com/office/drawing/2014/main" id="{951D0B4A-4FB4-93EE-9D6D-F20BC31FA1BA}"/>
              </a:ext>
            </a:extLst>
          </p:cNvPr>
          <p:cNvSpPr txBox="1"/>
          <p:nvPr/>
        </p:nvSpPr>
        <p:spPr>
          <a:xfrm>
            <a:off x="3384747" y="3218224"/>
            <a:ext cx="1411052" cy="915635"/>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There have been over 240,000 volunteers since the start of Peace Corps.</a:t>
            </a:r>
          </a:p>
        </p:txBody>
      </p:sp>
      <p:sp>
        <p:nvSpPr>
          <p:cNvPr id="20" name="TextBox 19">
            <a:extLst>
              <a:ext uri="{FF2B5EF4-FFF2-40B4-BE49-F238E27FC236}">
                <a16:creationId xmlns:a16="http://schemas.microsoft.com/office/drawing/2014/main" id="{EC78F95A-B02E-ADDD-E94D-292DFA27ADF5}"/>
              </a:ext>
            </a:extLst>
          </p:cNvPr>
          <p:cNvSpPr txBox="1"/>
          <p:nvPr/>
        </p:nvSpPr>
        <p:spPr>
          <a:xfrm>
            <a:off x="3335449" y="4709303"/>
            <a:ext cx="1612589" cy="1098762"/>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The two most common types of projects that volunteers work on are Health and Education.</a:t>
            </a:r>
          </a:p>
        </p:txBody>
      </p:sp>
      <p:sp>
        <p:nvSpPr>
          <p:cNvPr id="31" name="Rectangle 30">
            <a:extLst>
              <a:ext uri="{FF2B5EF4-FFF2-40B4-BE49-F238E27FC236}">
                <a16:creationId xmlns:a16="http://schemas.microsoft.com/office/drawing/2014/main" id="{A13CAEF8-C475-7CBA-2F2A-F7AB99CD8061}"/>
              </a:ext>
              <a:ext uri="{C183D7F6-B498-43B3-948B-1728B52AA6E4}">
                <adec:decorative xmlns:adec="http://schemas.microsoft.com/office/drawing/2017/decorative" val="1"/>
              </a:ext>
            </a:extLst>
          </p:cNvPr>
          <p:cNvSpPr/>
          <p:nvPr/>
        </p:nvSpPr>
        <p:spPr>
          <a:xfrm>
            <a:off x="5431853" y="1485240"/>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4" name="Rectangle 63">
            <a:extLst>
              <a:ext uri="{FF2B5EF4-FFF2-40B4-BE49-F238E27FC236}">
                <a16:creationId xmlns:a16="http://schemas.microsoft.com/office/drawing/2014/main" id="{B6DE5ADB-FA2A-E312-893B-63D902192382}"/>
              </a:ext>
              <a:ext uri="{C183D7F6-B498-43B3-948B-1728B52AA6E4}">
                <adec:decorative xmlns:adec="http://schemas.microsoft.com/office/drawing/2017/decorative" val="1"/>
              </a:ext>
            </a:extLst>
          </p:cNvPr>
          <p:cNvSpPr/>
          <p:nvPr/>
        </p:nvSpPr>
        <p:spPr>
          <a:xfrm>
            <a:off x="5431854" y="3030445"/>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5" name="Rectangle 64">
            <a:extLst>
              <a:ext uri="{FF2B5EF4-FFF2-40B4-BE49-F238E27FC236}">
                <a16:creationId xmlns:a16="http://schemas.microsoft.com/office/drawing/2014/main" id="{442A827F-3423-5F24-E936-CEBA1C980297}"/>
              </a:ext>
              <a:ext uri="{C183D7F6-B498-43B3-948B-1728B52AA6E4}">
                <adec:decorative xmlns:adec="http://schemas.microsoft.com/office/drawing/2017/decorative" val="1"/>
              </a:ext>
            </a:extLst>
          </p:cNvPr>
          <p:cNvSpPr/>
          <p:nvPr/>
        </p:nvSpPr>
        <p:spPr>
          <a:xfrm>
            <a:off x="5431852" y="4575650"/>
            <a:ext cx="1923253" cy="128898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500">
              <a:cs typeface="Calibri"/>
            </a:endParaRPr>
          </a:p>
        </p:txBody>
      </p:sp>
      <p:sp>
        <p:nvSpPr>
          <p:cNvPr id="68" name="TextBox 67">
            <a:extLst>
              <a:ext uri="{FF2B5EF4-FFF2-40B4-BE49-F238E27FC236}">
                <a16:creationId xmlns:a16="http://schemas.microsoft.com/office/drawing/2014/main" id="{225F87DB-A127-9F53-9886-610496164F00}"/>
              </a:ext>
            </a:extLst>
          </p:cNvPr>
          <p:cNvSpPr txBox="1"/>
          <p:nvPr/>
        </p:nvSpPr>
        <p:spPr>
          <a:xfrm>
            <a:off x="5624173" y="1688790"/>
            <a:ext cx="1538607" cy="915635"/>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Peace Corps Volunteers have served in about </a:t>
            </a:r>
            <a:br>
              <a:rPr lang="en-US" sz="1400" b="1">
                <a:solidFill>
                  <a:srgbClr val="545164"/>
                </a:solidFill>
                <a:latin typeface="Figtree"/>
              </a:rPr>
            </a:br>
            <a:r>
              <a:rPr lang="en-US" sz="1400" b="1">
                <a:solidFill>
                  <a:srgbClr val="545164"/>
                </a:solidFill>
                <a:latin typeface="Figtree"/>
              </a:rPr>
              <a:t>50 different countries. </a:t>
            </a:r>
            <a:endParaRPr lang="en-US" sz="1400" b="1">
              <a:solidFill>
                <a:srgbClr val="545164"/>
              </a:solidFill>
              <a:latin typeface="Figtree" pitchFamily="2" charset="0"/>
            </a:endParaRPr>
          </a:p>
        </p:txBody>
      </p:sp>
      <p:sp>
        <p:nvSpPr>
          <p:cNvPr id="69" name="TextBox 68">
            <a:extLst>
              <a:ext uri="{FF2B5EF4-FFF2-40B4-BE49-F238E27FC236}">
                <a16:creationId xmlns:a16="http://schemas.microsoft.com/office/drawing/2014/main" id="{B7B3BE6F-B676-5090-A3BA-F46A465079BE}"/>
              </a:ext>
            </a:extLst>
          </p:cNvPr>
          <p:cNvSpPr txBox="1"/>
          <p:nvPr/>
        </p:nvSpPr>
        <p:spPr>
          <a:xfrm>
            <a:off x="5624174" y="3218224"/>
            <a:ext cx="1538607" cy="549381"/>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Peace Corps volunteers don’t get paid.</a:t>
            </a:r>
          </a:p>
        </p:txBody>
      </p:sp>
      <p:sp>
        <p:nvSpPr>
          <p:cNvPr id="3" name="TextBox 2">
            <a:extLst>
              <a:ext uri="{FF2B5EF4-FFF2-40B4-BE49-F238E27FC236}">
                <a16:creationId xmlns:a16="http://schemas.microsoft.com/office/drawing/2014/main" id="{9A5C5850-1CB2-4E18-33D7-FBC3EBF76B87}"/>
              </a:ext>
            </a:extLst>
          </p:cNvPr>
          <p:cNvSpPr txBox="1"/>
          <p:nvPr/>
        </p:nvSpPr>
        <p:spPr>
          <a:xfrm>
            <a:off x="5594554" y="4709303"/>
            <a:ext cx="1612589" cy="732508"/>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The largest number of Volunteers serve in Central and South America.</a:t>
            </a:r>
          </a:p>
        </p:txBody>
      </p:sp>
      <p:sp>
        <p:nvSpPr>
          <p:cNvPr id="2" name="Title 4">
            <a:extLst>
              <a:ext uri="{FF2B5EF4-FFF2-40B4-BE49-F238E27FC236}">
                <a16:creationId xmlns:a16="http://schemas.microsoft.com/office/drawing/2014/main" id="{6F333859-324B-685F-D6F6-154B6CB6B84C}"/>
              </a:ext>
            </a:extLst>
          </p:cNvPr>
          <p:cNvSpPr>
            <a:spLocks noGrp="1"/>
          </p:cNvSpPr>
          <p:nvPr>
            <p:ph type="title"/>
          </p:nvPr>
        </p:nvSpPr>
        <p:spPr>
          <a:xfrm>
            <a:off x="584489" y="685800"/>
            <a:ext cx="3699835" cy="573611"/>
          </a:xfrm>
        </p:spPr>
        <p:txBody>
          <a:bodyPr lIns="0" tIns="0" rIns="0" bIns="0" anchor="t"/>
          <a:lstStyle/>
          <a:p>
            <a:pPr>
              <a:lnSpc>
                <a:spcPct val="131578"/>
              </a:lnSpc>
            </a:pPr>
            <a:r>
              <a:rPr lang="en-US"/>
              <a:t>True </a:t>
            </a:r>
            <a:r>
              <a:rPr lang="en-US">
                <a:solidFill>
                  <a:srgbClr val="4197CB"/>
                </a:solidFill>
              </a:rPr>
              <a:t>or False?</a:t>
            </a:r>
            <a:endParaRPr lang="en-US"/>
          </a:p>
        </p:txBody>
      </p:sp>
    </p:spTree>
    <p:extLst>
      <p:ext uri="{BB962C8B-B14F-4D97-AF65-F5344CB8AC3E}">
        <p14:creationId xmlns:p14="http://schemas.microsoft.com/office/powerpoint/2010/main" val="86203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
            <a:extLst>
              <a:ext uri="{FF2B5EF4-FFF2-40B4-BE49-F238E27FC236}">
                <a16:creationId xmlns:a16="http://schemas.microsoft.com/office/drawing/2014/main" id="{3F395733-5BD6-9994-EB1C-E4DD45949B2F}"/>
              </a:ext>
            </a:extLst>
          </p:cNvPr>
          <p:cNvSpPr>
            <a:spLocks noGrp="1"/>
          </p:cNvSpPr>
          <p:nvPr>
            <p:ph type="sldNum" sz="quarter" idx="7"/>
          </p:nvPr>
        </p:nvSpPr>
        <p:spPr>
          <a:xfrm>
            <a:off x="6725764" y="6488615"/>
            <a:ext cx="2103120" cy="146894"/>
          </a:xfrm>
        </p:spPr>
        <p:txBody>
          <a:bodyPr/>
          <a:lstStyle/>
          <a:p>
            <a:fld id="{B6F15528-21DE-4FAA-801E-634DDDAF4B2B}" type="slidenum">
              <a:rPr lang="en-US" sz="900" smtClean="0"/>
              <a:pPr/>
              <a:t>7</a:t>
            </a:fld>
            <a:endParaRPr lang="en-US" sz="900"/>
          </a:p>
        </p:txBody>
      </p:sp>
      <p:sp>
        <p:nvSpPr>
          <p:cNvPr id="17" name="Rectangle 16">
            <a:extLst>
              <a:ext uri="{FF2B5EF4-FFF2-40B4-BE49-F238E27FC236}">
                <a16:creationId xmlns:a16="http://schemas.microsoft.com/office/drawing/2014/main" id="{84E6C090-AD03-148C-FEFE-003BC2CA7EBF}"/>
              </a:ext>
              <a:ext uri="{C183D7F6-B498-43B3-948B-1728B52AA6E4}">
                <adec:decorative xmlns:adec="http://schemas.microsoft.com/office/drawing/2017/decorative" val="1"/>
              </a:ext>
            </a:extLst>
          </p:cNvPr>
          <p:cNvSpPr/>
          <p:nvPr/>
        </p:nvSpPr>
        <p:spPr>
          <a:xfrm>
            <a:off x="901402" y="4568790"/>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2" name="Rectangle 21">
            <a:extLst>
              <a:ext uri="{FF2B5EF4-FFF2-40B4-BE49-F238E27FC236}">
                <a16:creationId xmlns:a16="http://schemas.microsoft.com/office/drawing/2014/main" id="{FE0089F1-35CF-C602-3F6D-77E6E45DBEBC}"/>
              </a:ext>
              <a:ext uri="{C183D7F6-B498-43B3-948B-1728B52AA6E4}">
                <adec:decorative xmlns:adec="http://schemas.microsoft.com/office/drawing/2017/decorative" val="1"/>
              </a:ext>
            </a:extLst>
          </p:cNvPr>
          <p:cNvSpPr/>
          <p:nvPr/>
        </p:nvSpPr>
        <p:spPr>
          <a:xfrm>
            <a:off x="900430" y="3033851"/>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27" name="Rectangle 26">
            <a:extLst>
              <a:ext uri="{FF2B5EF4-FFF2-40B4-BE49-F238E27FC236}">
                <a16:creationId xmlns:a16="http://schemas.microsoft.com/office/drawing/2014/main" id="{F9A7ABBF-A4DC-B22E-9FF9-64F3C1C70321}"/>
              </a:ext>
              <a:ext uri="{C183D7F6-B498-43B3-948B-1728B52AA6E4}">
                <adec:decorative xmlns:adec="http://schemas.microsoft.com/office/drawing/2017/decorative" val="1"/>
              </a:ext>
            </a:extLst>
          </p:cNvPr>
          <p:cNvSpPr/>
          <p:nvPr/>
        </p:nvSpPr>
        <p:spPr>
          <a:xfrm>
            <a:off x="889298" y="1485240"/>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pic>
        <p:nvPicPr>
          <p:cNvPr id="3" name="Picture 2" descr="Check Mark Transparent - ClipArt Best">
            <a:extLst>
              <a:ext uri="{FF2B5EF4-FFF2-40B4-BE49-F238E27FC236}">
                <a16:creationId xmlns:a16="http://schemas.microsoft.com/office/drawing/2014/main" id="{6633A60B-5F6E-36CC-D789-D751C0DA42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0798" y="2448430"/>
            <a:ext cx="341444" cy="30602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D728524-77E0-DB08-1AA8-71393CF19FA5}"/>
              </a:ext>
              <a:ext uri="{C183D7F6-B498-43B3-948B-1728B52AA6E4}">
                <adec:decorative xmlns:adec="http://schemas.microsoft.com/office/drawing/2017/decorative" val="1"/>
              </a:ext>
            </a:extLst>
          </p:cNvPr>
          <p:cNvSpPr/>
          <p:nvPr/>
        </p:nvSpPr>
        <p:spPr>
          <a:xfrm>
            <a:off x="3128647" y="1485240"/>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500">
              <a:cs typeface="Calibri"/>
            </a:endParaRPr>
          </a:p>
        </p:txBody>
      </p:sp>
      <p:sp>
        <p:nvSpPr>
          <p:cNvPr id="29" name="Rectangle 28">
            <a:extLst>
              <a:ext uri="{FF2B5EF4-FFF2-40B4-BE49-F238E27FC236}">
                <a16:creationId xmlns:a16="http://schemas.microsoft.com/office/drawing/2014/main" id="{E2E38E12-0EB5-EEB1-797C-3BF70C0AFF93}"/>
              </a:ext>
              <a:ext uri="{C183D7F6-B498-43B3-948B-1728B52AA6E4}">
                <adec:decorative xmlns:adec="http://schemas.microsoft.com/office/drawing/2017/decorative" val="1"/>
              </a:ext>
            </a:extLst>
          </p:cNvPr>
          <p:cNvSpPr/>
          <p:nvPr/>
        </p:nvSpPr>
        <p:spPr>
          <a:xfrm>
            <a:off x="3171669" y="3030445"/>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30" name="Rectangle 29">
            <a:extLst>
              <a:ext uri="{FF2B5EF4-FFF2-40B4-BE49-F238E27FC236}">
                <a16:creationId xmlns:a16="http://schemas.microsoft.com/office/drawing/2014/main" id="{3234AC18-D7F3-B37B-3935-AB5BD32A3AB7}"/>
              </a:ext>
              <a:ext uri="{C183D7F6-B498-43B3-948B-1728B52AA6E4}">
                <adec:decorative xmlns:adec="http://schemas.microsoft.com/office/drawing/2017/decorative" val="1"/>
              </a:ext>
            </a:extLst>
          </p:cNvPr>
          <p:cNvSpPr/>
          <p:nvPr/>
        </p:nvSpPr>
        <p:spPr>
          <a:xfrm>
            <a:off x="3180118" y="4565956"/>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pic>
        <p:nvPicPr>
          <p:cNvPr id="15" name="Picture 14" descr="Check Mark Transparent - ClipArt Best">
            <a:extLst>
              <a:ext uri="{FF2B5EF4-FFF2-40B4-BE49-F238E27FC236}">
                <a16:creationId xmlns:a16="http://schemas.microsoft.com/office/drawing/2014/main" id="{FCE3DECC-00E9-F9E6-2FD9-893DF51B2A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0400" y="3986096"/>
            <a:ext cx="341444" cy="3060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Check Mark Transparent - ClipArt Best">
            <a:extLst>
              <a:ext uri="{FF2B5EF4-FFF2-40B4-BE49-F238E27FC236}">
                <a16:creationId xmlns:a16="http://schemas.microsoft.com/office/drawing/2014/main" id="{D70226D5-8BE9-98EE-448E-0D7B31DB78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7104" y="2453534"/>
            <a:ext cx="341444" cy="30602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A13CAEF8-C475-7CBA-2F2A-F7AB99CD8061}"/>
              </a:ext>
              <a:ext uri="{C183D7F6-B498-43B3-948B-1728B52AA6E4}">
                <adec:decorative xmlns:adec="http://schemas.microsoft.com/office/drawing/2017/decorative" val="1"/>
              </a:ext>
            </a:extLst>
          </p:cNvPr>
          <p:cNvSpPr/>
          <p:nvPr/>
        </p:nvSpPr>
        <p:spPr>
          <a:xfrm>
            <a:off x="5431853" y="1485240"/>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4" name="Rectangle 63">
            <a:extLst>
              <a:ext uri="{FF2B5EF4-FFF2-40B4-BE49-F238E27FC236}">
                <a16:creationId xmlns:a16="http://schemas.microsoft.com/office/drawing/2014/main" id="{B6DE5ADB-FA2A-E312-893B-63D902192382}"/>
              </a:ext>
              <a:ext uri="{C183D7F6-B498-43B3-948B-1728B52AA6E4}">
                <adec:decorative xmlns:adec="http://schemas.microsoft.com/office/drawing/2017/decorative" val="1"/>
              </a:ext>
            </a:extLst>
          </p:cNvPr>
          <p:cNvSpPr/>
          <p:nvPr/>
        </p:nvSpPr>
        <p:spPr>
          <a:xfrm>
            <a:off x="5431854" y="3030445"/>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sp>
        <p:nvSpPr>
          <p:cNvPr id="65" name="Rectangle 64">
            <a:extLst>
              <a:ext uri="{FF2B5EF4-FFF2-40B4-BE49-F238E27FC236}">
                <a16:creationId xmlns:a16="http://schemas.microsoft.com/office/drawing/2014/main" id="{442A827F-3423-5F24-E936-CEBA1C980297}"/>
              </a:ext>
              <a:ext uri="{C183D7F6-B498-43B3-948B-1728B52AA6E4}">
                <adec:decorative xmlns:adec="http://schemas.microsoft.com/office/drawing/2017/decorative" val="1"/>
              </a:ext>
            </a:extLst>
          </p:cNvPr>
          <p:cNvSpPr/>
          <p:nvPr/>
        </p:nvSpPr>
        <p:spPr>
          <a:xfrm>
            <a:off x="5431852" y="4575650"/>
            <a:ext cx="1923253" cy="1295840"/>
          </a:xfrm>
          <a:prstGeom prst="rect">
            <a:avLst/>
          </a:prstGeom>
          <a:solidFill>
            <a:srgbClr val="D8E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p>
        </p:txBody>
      </p:sp>
      <p:pic>
        <p:nvPicPr>
          <p:cNvPr id="70" name="Picture 69" descr="Check Mark Transparent - ClipArt Best">
            <a:extLst>
              <a:ext uri="{FF2B5EF4-FFF2-40B4-BE49-F238E27FC236}">
                <a16:creationId xmlns:a16="http://schemas.microsoft.com/office/drawing/2014/main" id="{F2BE28D6-6477-28C0-CC2C-D2511C8A37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0013" y="5517624"/>
            <a:ext cx="341444" cy="30602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Check Mark Transparent - ClipArt Best">
            <a:extLst>
              <a:ext uri="{FF2B5EF4-FFF2-40B4-BE49-F238E27FC236}">
                <a16:creationId xmlns:a16="http://schemas.microsoft.com/office/drawing/2014/main" id="{6C014208-164C-0A60-91D8-2F458894EC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6787" y="5517624"/>
            <a:ext cx="341444" cy="30602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Looking for the name of the brand that uses a &quot;Red X&quot; on coffee mugs ...">
            <a:extLst>
              <a:ext uri="{FF2B5EF4-FFF2-40B4-BE49-F238E27FC236}">
                <a16:creationId xmlns:a16="http://schemas.microsoft.com/office/drawing/2014/main" id="{60AA31CB-261E-5211-603D-22F29ACDE9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550397" y="4013727"/>
            <a:ext cx="273484" cy="27838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Looking for the name of the brand that uses a &quot;Red X&quot; on coffee mugs ...">
            <a:extLst>
              <a:ext uri="{FF2B5EF4-FFF2-40B4-BE49-F238E27FC236}">
                <a16:creationId xmlns:a16="http://schemas.microsoft.com/office/drawing/2014/main" id="{2F5C8647-D725-CF8E-A5FD-8725452C68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046586" y="4011822"/>
            <a:ext cx="273484" cy="27838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Looking for the name of the brand that uses a &quot;Red X&quot; on coffee mugs ...">
            <a:extLst>
              <a:ext uri="{FF2B5EF4-FFF2-40B4-BE49-F238E27FC236}">
                <a16:creationId xmlns:a16="http://schemas.microsoft.com/office/drawing/2014/main" id="{63C26C81-0BE8-AD61-D180-0755AB0282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067134" y="2461250"/>
            <a:ext cx="273484" cy="2783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oking for the name of the brand that uses a &quot;Red X&quot; on coffee mugs ...">
            <a:extLst>
              <a:ext uri="{FF2B5EF4-FFF2-40B4-BE49-F238E27FC236}">
                <a16:creationId xmlns:a16="http://schemas.microsoft.com/office/drawing/2014/main" id="{C6DDFBA1-9BAD-68A6-CED0-75DC754B6F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064515" y="5562716"/>
            <a:ext cx="273484" cy="2783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4">
            <a:extLst>
              <a:ext uri="{FF2B5EF4-FFF2-40B4-BE49-F238E27FC236}">
                <a16:creationId xmlns:a16="http://schemas.microsoft.com/office/drawing/2014/main" id="{3C62D010-45D9-9C2C-88D4-EA84B53AB5CE}"/>
              </a:ext>
            </a:extLst>
          </p:cNvPr>
          <p:cNvSpPr txBox="1">
            <a:spLocks/>
          </p:cNvSpPr>
          <p:nvPr/>
        </p:nvSpPr>
        <p:spPr>
          <a:xfrm>
            <a:off x="584489" y="685800"/>
            <a:ext cx="3699835" cy="522758"/>
          </a:xfrm>
          <a:prstGeom prst="rect">
            <a:avLst/>
          </a:prstGeom>
        </p:spPr>
        <p:txBody>
          <a:bodyPr lIns="0" tIns="0" rIns="0" bIns="0" anchor="t"/>
          <a:lstStyle>
            <a:lvl1pPr>
              <a:lnSpc>
                <a:spcPts val="3068"/>
              </a:lnSpc>
              <a:spcAft>
                <a:spcPts val="921"/>
              </a:spcAft>
              <a:defRPr sz="3600" b="1">
                <a:solidFill>
                  <a:schemeClr val="bg1"/>
                </a:solidFill>
                <a:latin typeface="Figtree" pitchFamily="2" charset="0"/>
                <a:ea typeface="+mj-ea"/>
                <a:cs typeface="+mj-cs"/>
              </a:defRPr>
            </a:lvl1pPr>
          </a:lstStyle>
          <a:p>
            <a:pPr defTabSz="914400">
              <a:lnSpc>
                <a:spcPct val="131578"/>
              </a:lnSpc>
            </a:pPr>
            <a:r>
              <a:rPr lang="en-US" kern="0"/>
              <a:t>Were you </a:t>
            </a:r>
            <a:r>
              <a:rPr lang="en-US" kern="0">
                <a:solidFill>
                  <a:srgbClr val="4197CB"/>
                </a:solidFill>
              </a:rPr>
              <a:t>right?</a:t>
            </a:r>
            <a:endParaRPr lang="en-US"/>
          </a:p>
        </p:txBody>
      </p:sp>
      <p:sp>
        <p:nvSpPr>
          <p:cNvPr id="24" name="TextBox 23">
            <a:extLst>
              <a:ext uri="{FF2B5EF4-FFF2-40B4-BE49-F238E27FC236}">
                <a16:creationId xmlns:a16="http://schemas.microsoft.com/office/drawing/2014/main" id="{7A8F9BF1-3043-33F8-D54D-C49C718EF465}"/>
              </a:ext>
            </a:extLst>
          </p:cNvPr>
          <p:cNvSpPr txBox="1"/>
          <p:nvPr/>
        </p:nvSpPr>
        <p:spPr>
          <a:xfrm>
            <a:off x="1127711" y="1688790"/>
            <a:ext cx="1463672" cy="549381"/>
          </a:xfrm>
          <a:prstGeom prst="rect">
            <a:avLst/>
          </a:prstGeom>
          <a:noFill/>
        </p:spPr>
        <p:txBody>
          <a:bodyPr wrap="square" lIns="0" tIns="0" rIns="0" bIns="0" anchor="t">
            <a:spAutoFit/>
          </a:bodyPr>
          <a:lstStyle/>
          <a:p>
            <a:pPr marL="7938" indent="-7938">
              <a:lnSpc>
                <a:spcPct val="85000"/>
              </a:lnSpc>
              <a:spcAft>
                <a:spcPts val="511"/>
              </a:spcAft>
            </a:pPr>
            <a:r>
              <a:rPr lang="en-US" sz="1400" b="1">
                <a:solidFill>
                  <a:srgbClr val="545164"/>
                </a:solidFill>
                <a:latin typeface="Figtree"/>
              </a:rPr>
              <a:t>The Peace Corps was founded by John F. Kennedy.</a:t>
            </a:r>
            <a:endParaRPr lang="en-US" sz="1000">
              <a:solidFill>
                <a:srgbClr val="545164"/>
              </a:solidFill>
              <a:latin typeface="Figtree"/>
            </a:endParaRPr>
          </a:p>
        </p:txBody>
      </p:sp>
      <p:sp>
        <p:nvSpPr>
          <p:cNvPr id="32" name="TextBox 31">
            <a:extLst>
              <a:ext uri="{FF2B5EF4-FFF2-40B4-BE49-F238E27FC236}">
                <a16:creationId xmlns:a16="http://schemas.microsoft.com/office/drawing/2014/main" id="{24A675C6-FDBF-9B7F-95C4-DB3C20BCFE3A}"/>
              </a:ext>
            </a:extLst>
          </p:cNvPr>
          <p:cNvSpPr txBox="1"/>
          <p:nvPr/>
        </p:nvSpPr>
        <p:spPr>
          <a:xfrm>
            <a:off x="3283978" y="1688790"/>
            <a:ext cx="1612589" cy="549381"/>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Volunteers serve in another country for up to 2 years.</a:t>
            </a:r>
          </a:p>
        </p:txBody>
      </p:sp>
      <p:sp>
        <p:nvSpPr>
          <p:cNvPr id="33" name="TextBox 32">
            <a:extLst>
              <a:ext uri="{FF2B5EF4-FFF2-40B4-BE49-F238E27FC236}">
                <a16:creationId xmlns:a16="http://schemas.microsoft.com/office/drawing/2014/main" id="{7F491C0F-D018-7515-CA5D-7D92253A5ACD}"/>
              </a:ext>
            </a:extLst>
          </p:cNvPr>
          <p:cNvSpPr txBox="1"/>
          <p:nvPr/>
        </p:nvSpPr>
        <p:spPr>
          <a:xfrm>
            <a:off x="5624173" y="1688790"/>
            <a:ext cx="1538607" cy="915635"/>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Peace Corps Volunteers have served in about </a:t>
            </a:r>
            <a:br>
              <a:rPr lang="en-US" sz="1400" b="1">
                <a:solidFill>
                  <a:srgbClr val="545164"/>
                </a:solidFill>
                <a:latin typeface="Figtree"/>
              </a:rPr>
            </a:br>
            <a:r>
              <a:rPr lang="en-US" sz="1400" b="1">
                <a:solidFill>
                  <a:srgbClr val="545164"/>
                </a:solidFill>
                <a:latin typeface="Figtree"/>
              </a:rPr>
              <a:t>50 different countries. </a:t>
            </a:r>
            <a:endParaRPr lang="en-US" sz="1400" b="1">
              <a:solidFill>
                <a:srgbClr val="545164"/>
              </a:solidFill>
              <a:latin typeface="Figtree" pitchFamily="2" charset="0"/>
            </a:endParaRPr>
          </a:p>
        </p:txBody>
      </p:sp>
      <p:sp>
        <p:nvSpPr>
          <p:cNvPr id="34" name="TextBox 33">
            <a:extLst>
              <a:ext uri="{FF2B5EF4-FFF2-40B4-BE49-F238E27FC236}">
                <a16:creationId xmlns:a16="http://schemas.microsoft.com/office/drawing/2014/main" id="{E20940FB-0189-A76F-4833-19D90EC6B592}"/>
              </a:ext>
            </a:extLst>
          </p:cNvPr>
          <p:cNvSpPr txBox="1"/>
          <p:nvPr/>
        </p:nvSpPr>
        <p:spPr>
          <a:xfrm>
            <a:off x="1156368" y="3218224"/>
            <a:ext cx="1463008" cy="732508"/>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Volunteers can serve directly after graduating from high school.</a:t>
            </a:r>
          </a:p>
        </p:txBody>
      </p:sp>
      <p:sp>
        <p:nvSpPr>
          <p:cNvPr id="35" name="TextBox 34">
            <a:extLst>
              <a:ext uri="{FF2B5EF4-FFF2-40B4-BE49-F238E27FC236}">
                <a16:creationId xmlns:a16="http://schemas.microsoft.com/office/drawing/2014/main" id="{01D62600-1232-FDCA-BA35-B076ED551F0A}"/>
              </a:ext>
            </a:extLst>
          </p:cNvPr>
          <p:cNvSpPr txBox="1"/>
          <p:nvPr/>
        </p:nvSpPr>
        <p:spPr>
          <a:xfrm>
            <a:off x="3384747" y="3218224"/>
            <a:ext cx="1411052" cy="915635"/>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There have been over 240,000 volunteers since the start of Peace Corps.</a:t>
            </a:r>
          </a:p>
        </p:txBody>
      </p:sp>
      <p:sp>
        <p:nvSpPr>
          <p:cNvPr id="36" name="TextBox 35">
            <a:extLst>
              <a:ext uri="{FF2B5EF4-FFF2-40B4-BE49-F238E27FC236}">
                <a16:creationId xmlns:a16="http://schemas.microsoft.com/office/drawing/2014/main" id="{00A890B0-5D68-5CF6-4A26-865DEB713B75}"/>
              </a:ext>
            </a:extLst>
          </p:cNvPr>
          <p:cNvSpPr txBox="1"/>
          <p:nvPr/>
        </p:nvSpPr>
        <p:spPr>
          <a:xfrm>
            <a:off x="5624174" y="3218224"/>
            <a:ext cx="1538607" cy="549381"/>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Peace Corps volunteers don’t get paid.</a:t>
            </a:r>
          </a:p>
        </p:txBody>
      </p:sp>
      <p:sp>
        <p:nvSpPr>
          <p:cNvPr id="37" name="TextBox 36">
            <a:extLst>
              <a:ext uri="{FF2B5EF4-FFF2-40B4-BE49-F238E27FC236}">
                <a16:creationId xmlns:a16="http://schemas.microsoft.com/office/drawing/2014/main" id="{D412C272-F648-078B-25B7-D3F0A04ECD70}"/>
              </a:ext>
            </a:extLst>
          </p:cNvPr>
          <p:cNvSpPr txBox="1"/>
          <p:nvPr/>
        </p:nvSpPr>
        <p:spPr>
          <a:xfrm>
            <a:off x="1114383" y="4709303"/>
            <a:ext cx="1582164" cy="732508"/>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In 2020, 7,000 volunteers were evacuated worldwide.</a:t>
            </a:r>
          </a:p>
        </p:txBody>
      </p:sp>
      <p:sp>
        <p:nvSpPr>
          <p:cNvPr id="38" name="TextBox 37">
            <a:extLst>
              <a:ext uri="{FF2B5EF4-FFF2-40B4-BE49-F238E27FC236}">
                <a16:creationId xmlns:a16="http://schemas.microsoft.com/office/drawing/2014/main" id="{D428628E-7FC9-2598-C927-DE50444D7AF9}"/>
              </a:ext>
            </a:extLst>
          </p:cNvPr>
          <p:cNvSpPr txBox="1"/>
          <p:nvPr/>
        </p:nvSpPr>
        <p:spPr>
          <a:xfrm>
            <a:off x="3335449" y="4709303"/>
            <a:ext cx="1612589" cy="1098762"/>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The two most common types of projects that volunteers work on are Health and Education.</a:t>
            </a:r>
          </a:p>
        </p:txBody>
      </p:sp>
      <p:sp>
        <p:nvSpPr>
          <p:cNvPr id="39" name="TextBox 38">
            <a:extLst>
              <a:ext uri="{FF2B5EF4-FFF2-40B4-BE49-F238E27FC236}">
                <a16:creationId xmlns:a16="http://schemas.microsoft.com/office/drawing/2014/main" id="{5F139F5C-CDB4-18D4-3508-D3BAE0888623}"/>
              </a:ext>
            </a:extLst>
          </p:cNvPr>
          <p:cNvSpPr txBox="1"/>
          <p:nvPr/>
        </p:nvSpPr>
        <p:spPr>
          <a:xfrm>
            <a:off x="5594554" y="4709303"/>
            <a:ext cx="1612589" cy="732508"/>
          </a:xfrm>
          <a:prstGeom prst="rect">
            <a:avLst/>
          </a:prstGeom>
          <a:noFill/>
        </p:spPr>
        <p:txBody>
          <a:bodyPr wrap="square" lIns="0" tIns="0" rIns="0" bIns="0" anchor="t">
            <a:spAutoFit/>
          </a:bodyPr>
          <a:lstStyle/>
          <a:p>
            <a:pPr>
              <a:lnSpc>
                <a:spcPct val="85000"/>
              </a:lnSpc>
              <a:spcAft>
                <a:spcPts val="511"/>
              </a:spcAft>
            </a:pPr>
            <a:r>
              <a:rPr lang="en-US" sz="1400" b="1">
                <a:solidFill>
                  <a:srgbClr val="545164"/>
                </a:solidFill>
                <a:latin typeface="Figtree"/>
              </a:rPr>
              <a:t>The largest number of Volunteers serve in Central and South America.</a:t>
            </a:r>
          </a:p>
        </p:txBody>
      </p:sp>
    </p:spTree>
    <p:extLst>
      <p:ext uri="{BB962C8B-B14F-4D97-AF65-F5344CB8AC3E}">
        <p14:creationId xmlns:p14="http://schemas.microsoft.com/office/powerpoint/2010/main" val="2455652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33F02C-4AAD-F889-7DEA-7BC1711F9023}"/>
              </a:ext>
            </a:extLst>
          </p:cNvPr>
          <p:cNvSpPr>
            <a:spLocks noGrp="1"/>
          </p:cNvSpPr>
          <p:nvPr>
            <p:ph type="title"/>
          </p:nvPr>
        </p:nvSpPr>
        <p:spPr>
          <a:xfrm>
            <a:off x="584489" y="685800"/>
            <a:ext cx="3201128" cy="1087244"/>
          </a:xfrm>
        </p:spPr>
        <p:txBody>
          <a:bodyPr lIns="0" tIns="0" rIns="0" bIns="0" anchor="t"/>
          <a:lstStyle/>
          <a:p>
            <a:pPr>
              <a:lnSpc>
                <a:spcPct val="131578"/>
              </a:lnSpc>
            </a:pPr>
            <a:r>
              <a:rPr lang="en-US"/>
              <a:t>About the </a:t>
            </a:r>
            <a:br>
              <a:rPr lang="en-US"/>
            </a:br>
            <a:r>
              <a:rPr lang="en-US">
                <a:solidFill>
                  <a:srgbClr val="4197CB"/>
                </a:solidFill>
              </a:rPr>
              <a:t>Peace Corps</a:t>
            </a:r>
            <a:endParaRPr lang="en-US"/>
          </a:p>
        </p:txBody>
      </p:sp>
      <p:sp>
        <p:nvSpPr>
          <p:cNvPr id="6" name="Text Placeholder 5">
            <a:extLst>
              <a:ext uri="{FF2B5EF4-FFF2-40B4-BE49-F238E27FC236}">
                <a16:creationId xmlns:a16="http://schemas.microsoft.com/office/drawing/2014/main" id="{65AFEE43-5433-BE56-C23A-4476AB104EEE}"/>
              </a:ext>
            </a:extLst>
          </p:cNvPr>
          <p:cNvSpPr>
            <a:spLocks noGrp="1"/>
          </p:cNvSpPr>
          <p:nvPr>
            <p:ph type="body" sz="quarter" idx="10"/>
          </p:nvPr>
        </p:nvSpPr>
        <p:spPr>
          <a:xfrm>
            <a:off x="3785616" y="1929384"/>
            <a:ext cx="4639022" cy="4139820"/>
          </a:xfrm>
        </p:spPr>
        <p:txBody>
          <a:bodyPr/>
          <a:lstStyle/>
          <a:p>
            <a:pPr marL="9525" algn="l">
              <a:defRPr/>
            </a:pPr>
            <a:r>
              <a:rPr lang="en-US">
                <a:solidFill>
                  <a:srgbClr val="545164"/>
                </a:solidFill>
              </a:rPr>
              <a:t>The Peace Corps was established by President John F. Kennedy on March 1, 1961. The Peace Corps is a paid volunteer program. Volunteers are American citizens, usually with a college degree, who go through three months of training and then work abroad for two years (sometimes less). Since its inception, more than 240,000 volunteers have joined the Peace Corps and served in 142 countries around the world. Because of the coronavirus pandemic, approximately 7,000 volunteers were evacuated from the field in 2020. </a:t>
            </a:r>
            <a:endParaRPr lang="en-US" kern="0">
              <a:solidFill>
                <a:srgbClr val="545164"/>
              </a:solidFill>
              <a:latin typeface="Calibri" panose="020F0502020204030204" pitchFamily="34" charset="0"/>
              <a:cs typeface="Arial" pitchFamily="34" charset="0"/>
            </a:endParaRPr>
          </a:p>
        </p:txBody>
      </p:sp>
      <p:sp>
        <p:nvSpPr>
          <p:cNvPr id="3" name="Slide Number Placeholder 1">
            <a:extLst>
              <a:ext uri="{FF2B5EF4-FFF2-40B4-BE49-F238E27FC236}">
                <a16:creationId xmlns:a16="http://schemas.microsoft.com/office/drawing/2014/main" id="{6BF1536F-5377-0FD7-E314-039E92BE93BF}"/>
              </a:ext>
            </a:extLst>
          </p:cNvPr>
          <p:cNvSpPr>
            <a:spLocks noGrp="1"/>
          </p:cNvSpPr>
          <p:nvPr>
            <p:ph type="sldNum" sz="quarter" idx="7"/>
          </p:nvPr>
        </p:nvSpPr>
        <p:spPr>
          <a:xfrm>
            <a:off x="6725764" y="6488615"/>
            <a:ext cx="2103120" cy="146894"/>
          </a:xfrm>
        </p:spPr>
        <p:txBody>
          <a:bodyPr/>
          <a:lstStyle/>
          <a:p>
            <a:fld id="{B6F15528-21DE-4FAA-801E-634DDDAF4B2B}" type="slidenum">
              <a:rPr lang="en-US" sz="900" smtClean="0"/>
              <a:pPr/>
              <a:t>8</a:t>
            </a:fld>
            <a:endParaRPr lang="en-US" sz="900"/>
          </a:p>
        </p:txBody>
      </p:sp>
    </p:spTree>
    <p:extLst>
      <p:ext uri="{BB962C8B-B14F-4D97-AF65-F5344CB8AC3E}">
        <p14:creationId xmlns:p14="http://schemas.microsoft.com/office/powerpoint/2010/main" val="4286856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139843-E41E-4C5C-A147-2E66E1632F83}"/>
              </a:ext>
            </a:extLst>
          </p:cNvPr>
          <p:cNvSpPr>
            <a:spLocks noGrp="1"/>
          </p:cNvSpPr>
          <p:nvPr>
            <p:ph type="title"/>
          </p:nvPr>
        </p:nvSpPr>
        <p:spPr>
          <a:xfrm>
            <a:off x="585216" y="685800"/>
            <a:ext cx="6548181" cy="580658"/>
          </a:xfrm>
          <a:prstGeom prst="rect">
            <a:avLst/>
          </a:prstGeom>
        </p:spPr>
        <p:txBody>
          <a:bodyPr lIns="0" tIns="0" rIns="0" bIns="0" anchor="t"/>
          <a:lstStyle/>
          <a:p>
            <a:pPr>
              <a:lnSpc>
                <a:spcPct val="131578"/>
              </a:lnSpc>
            </a:pPr>
            <a:r>
              <a:rPr lang="en-US"/>
              <a:t>What do </a:t>
            </a:r>
            <a:r>
              <a:rPr lang="en-US">
                <a:solidFill>
                  <a:srgbClr val="4197CB"/>
                </a:solidFill>
              </a:rPr>
              <a:t>Volunteers do?</a:t>
            </a:r>
            <a:r>
              <a:rPr lang="en-US" sz="3600">
                <a:solidFill>
                  <a:srgbClr val="4197CB"/>
                </a:solidFill>
              </a:rPr>
              <a:t> </a:t>
            </a:r>
            <a:endParaRPr lang="en-US"/>
          </a:p>
        </p:txBody>
      </p:sp>
      <p:sp>
        <p:nvSpPr>
          <p:cNvPr id="5" name="Slide Number Placeholder 1">
            <a:extLst>
              <a:ext uri="{FF2B5EF4-FFF2-40B4-BE49-F238E27FC236}">
                <a16:creationId xmlns:a16="http://schemas.microsoft.com/office/drawing/2014/main" id="{2D0589D2-5D59-39D9-E81F-227C69762CB2}"/>
              </a:ext>
            </a:extLst>
          </p:cNvPr>
          <p:cNvSpPr>
            <a:spLocks noGrp="1"/>
          </p:cNvSpPr>
          <p:nvPr>
            <p:ph type="sldNum" sz="quarter" idx="7"/>
          </p:nvPr>
        </p:nvSpPr>
        <p:spPr>
          <a:xfrm>
            <a:off x="6725764" y="6129017"/>
            <a:ext cx="2103120" cy="146894"/>
          </a:xfrm>
        </p:spPr>
        <p:txBody>
          <a:bodyPr/>
          <a:lstStyle/>
          <a:p>
            <a:fld id="{B6F15528-21DE-4FAA-801E-634DDDAF4B2B}" type="slidenum">
              <a:rPr lang="en-US" sz="900" smtClean="0"/>
              <a:pPr/>
              <a:t>9</a:t>
            </a:fld>
            <a:endParaRPr lang="en-US" sz="900"/>
          </a:p>
        </p:txBody>
      </p:sp>
      <p:pic>
        <p:nvPicPr>
          <p:cNvPr id="15" name="Picture 3">
            <a:extLst>
              <a:ext uri="{FF2B5EF4-FFF2-40B4-BE49-F238E27FC236}">
                <a16:creationId xmlns:a16="http://schemas.microsoft.com/office/drawing/2014/main" id="{A0821E5A-EA2D-4713-044F-0AC06C267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79" y="1195067"/>
            <a:ext cx="6162675"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a:extLst>
              <a:ext uri="{FF2B5EF4-FFF2-40B4-BE49-F238E27FC236}">
                <a16:creationId xmlns:a16="http://schemas.microsoft.com/office/drawing/2014/main" id="{E192F352-DE0B-1816-8502-84FBBE8D5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529" y="2052317"/>
            <a:ext cx="614362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a:extLst>
              <a:ext uri="{FF2B5EF4-FFF2-40B4-BE49-F238E27FC236}">
                <a16:creationId xmlns:a16="http://schemas.microsoft.com/office/drawing/2014/main" id="{2801E834-D211-E16D-017F-BA14A9701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154" y="2938142"/>
            <a:ext cx="618172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6">
            <a:extLst>
              <a:ext uri="{FF2B5EF4-FFF2-40B4-BE49-F238E27FC236}">
                <a16:creationId xmlns:a16="http://schemas.microsoft.com/office/drawing/2014/main" id="{ADBD4D62-865A-D548-4416-935665C0D4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2216" y="3709667"/>
            <a:ext cx="596265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7">
            <a:extLst>
              <a:ext uri="{FF2B5EF4-FFF2-40B4-BE49-F238E27FC236}">
                <a16:creationId xmlns:a16="http://schemas.microsoft.com/office/drawing/2014/main" id="{17C655D1-7B46-4B0D-CBE3-4258FE8550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2216" y="4609780"/>
            <a:ext cx="564832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a:extLst>
              <a:ext uri="{FF2B5EF4-FFF2-40B4-BE49-F238E27FC236}">
                <a16:creationId xmlns:a16="http://schemas.microsoft.com/office/drawing/2014/main" id="{47161588-7324-7E92-E81A-8CC45B04F0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8878" y="5367017"/>
            <a:ext cx="591502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0D7AD92C-E184-C16A-E2D5-D5028A6E370E}"/>
              </a:ext>
            </a:extLst>
          </p:cNvPr>
          <p:cNvSpPr txBox="1"/>
          <p:nvPr/>
        </p:nvSpPr>
        <p:spPr>
          <a:xfrm>
            <a:off x="1021996" y="1307134"/>
            <a:ext cx="830670" cy="584775"/>
          </a:xfrm>
          <a:prstGeom prst="rect">
            <a:avLst/>
          </a:prstGeom>
          <a:noFill/>
        </p:spPr>
        <p:txBody>
          <a:bodyPr wrap="square" rtlCol="0">
            <a:spAutoFit/>
          </a:bodyPr>
          <a:lstStyle/>
          <a:p>
            <a:r>
              <a:rPr lang="en-US" sz="3200">
                <a:solidFill>
                  <a:prstClr val="black"/>
                </a:solidFill>
              </a:rPr>
              <a:t>9%</a:t>
            </a:r>
          </a:p>
        </p:txBody>
      </p:sp>
      <p:sp>
        <p:nvSpPr>
          <p:cNvPr id="24" name="TextBox 23">
            <a:extLst>
              <a:ext uri="{FF2B5EF4-FFF2-40B4-BE49-F238E27FC236}">
                <a16:creationId xmlns:a16="http://schemas.microsoft.com/office/drawing/2014/main" id="{5B5E9AB1-BAB0-9CDD-0D9D-E67F7497334A}"/>
              </a:ext>
            </a:extLst>
          </p:cNvPr>
          <p:cNvSpPr txBox="1"/>
          <p:nvPr/>
        </p:nvSpPr>
        <p:spPr>
          <a:xfrm>
            <a:off x="1006711" y="2109467"/>
            <a:ext cx="907868" cy="584775"/>
          </a:xfrm>
          <a:prstGeom prst="rect">
            <a:avLst/>
          </a:prstGeom>
          <a:noFill/>
        </p:spPr>
        <p:txBody>
          <a:bodyPr wrap="square" rtlCol="0">
            <a:spAutoFit/>
          </a:bodyPr>
          <a:lstStyle/>
          <a:p>
            <a:r>
              <a:rPr lang="en-US" sz="3200">
                <a:solidFill>
                  <a:prstClr val="black"/>
                </a:solidFill>
              </a:rPr>
              <a:t>8%</a:t>
            </a:r>
          </a:p>
        </p:txBody>
      </p:sp>
      <p:sp>
        <p:nvSpPr>
          <p:cNvPr id="25" name="TextBox 24">
            <a:extLst>
              <a:ext uri="{FF2B5EF4-FFF2-40B4-BE49-F238E27FC236}">
                <a16:creationId xmlns:a16="http://schemas.microsoft.com/office/drawing/2014/main" id="{E38000E1-F45A-0D0D-188D-A69728D24A69}"/>
              </a:ext>
            </a:extLst>
          </p:cNvPr>
          <p:cNvSpPr txBox="1"/>
          <p:nvPr/>
        </p:nvSpPr>
        <p:spPr>
          <a:xfrm>
            <a:off x="1016236" y="2938142"/>
            <a:ext cx="907868" cy="584775"/>
          </a:xfrm>
          <a:prstGeom prst="rect">
            <a:avLst/>
          </a:prstGeom>
          <a:noFill/>
        </p:spPr>
        <p:txBody>
          <a:bodyPr wrap="square" rtlCol="0">
            <a:spAutoFit/>
          </a:bodyPr>
          <a:lstStyle/>
          <a:p>
            <a:r>
              <a:rPr lang="en-US" sz="3200">
                <a:solidFill>
                  <a:prstClr val="black"/>
                </a:solidFill>
              </a:rPr>
              <a:t>42%</a:t>
            </a:r>
          </a:p>
        </p:txBody>
      </p:sp>
      <p:sp>
        <p:nvSpPr>
          <p:cNvPr id="26" name="TextBox 25">
            <a:extLst>
              <a:ext uri="{FF2B5EF4-FFF2-40B4-BE49-F238E27FC236}">
                <a16:creationId xmlns:a16="http://schemas.microsoft.com/office/drawing/2014/main" id="{676A6CBC-DBF7-EA5E-072E-25EA1D71E066}"/>
              </a:ext>
            </a:extLst>
          </p:cNvPr>
          <p:cNvSpPr txBox="1"/>
          <p:nvPr/>
        </p:nvSpPr>
        <p:spPr>
          <a:xfrm>
            <a:off x="1029526" y="3770567"/>
            <a:ext cx="907868" cy="584775"/>
          </a:xfrm>
          <a:prstGeom prst="rect">
            <a:avLst/>
          </a:prstGeom>
          <a:noFill/>
        </p:spPr>
        <p:txBody>
          <a:bodyPr wrap="square" rtlCol="0">
            <a:spAutoFit/>
          </a:bodyPr>
          <a:lstStyle/>
          <a:p>
            <a:r>
              <a:rPr lang="en-US" sz="3200">
                <a:solidFill>
                  <a:prstClr val="black"/>
                </a:solidFill>
              </a:rPr>
              <a:t>7%</a:t>
            </a:r>
          </a:p>
        </p:txBody>
      </p:sp>
      <p:sp>
        <p:nvSpPr>
          <p:cNvPr id="27" name="TextBox 26">
            <a:extLst>
              <a:ext uri="{FF2B5EF4-FFF2-40B4-BE49-F238E27FC236}">
                <a16:creationId xmlns:a16="http://schemas.microsoft.com/office/drawing/2014/main" id="{08BCDC81-39EE-86A5-7F7A-C2952C4634EE}"/>
              </a:ext>
            </a:extLst>
          </p:cNvPr>
          <p:cNvSpPr txBox="1"/>
          <p:nvPr/>
        </p:nvSpPr>
        <p:spPr>
          <a:xfrm>
            <a:off x="1025760" y="4632580"/>
            <a:ext cx="907868" cy="584775"/>
          </a:xfrm>
          <a:prstGeom prst="rect">
            <a:avLst/>
          </a:prstGeom>
          <a:noFill/>
        </p:spPr>
        <p:txBody>
          <a:bodyPr wrap="square" rtlCol="0">
            <a:spAutoFit/>
          </a:bodyPr>
          <a:lstStyle/>
          <a:p>
            <a:r>
              <a:rPr lang="en-US" sz="3200">
                <a:solidFill>
                  <a:prstClr val="black"/>
                </a:solidFill>
              </a:rPr>
              <a:t>20%</a:t>
            </a:r>
          </a:p>
        </p:txBody>
      </p:sp>
      <p:sp>
        <p:nvSpPr>
          <p:cNvPr id="28" name="TextBox 27">
            <a:extLst>
              <a:ext uri="{FF2B5EF4-FFF2-40B4-BE49-F238E27FC236}">
                <a16:creationId xmlns:a16="http://schemas.microsoft.com/office/drawing/2014/main" id="{05EB97CD-0A5F-6632-D7C6-36907D6BFEC4}"/>
              </a:ext>
            </a:extLst>
          </p:cNvPr>
          <p:cNvSpPr txBox="1"/>
          <p:nvPr/>
        </p:nvSpPr>
        <p:spPr>
          <a:xfrm>
            <a:off x="1035286" y="5405117"/>
            <a:ext cx="907868" cy="584775"/>
          </a:xfrm>
          <a:prstGeom prst="rect">
            <a:avLst/>
          </a:prstGeom>
          <a:noFill/>
        </p:spPr>
        <p:txBody>
          <a:bodyPr wrap="square" rtlCol="0">
            <a:spAutoFit/>
          </a:bodyPr>
          <a:lstStyle/>
          <a:p>
            <a:r>
              <a:rPr lang="en-US" sz="3200">
                <a:solidFill>
                  <a:prstClr val="black"/>
                </a:solidFill>
              </a:rPr>
              <a:t>12%</a:t>
            </a:r>
          </a:p>
        </p:txBody>
      </p:sp>
    </p:spTree>
    <p:extLst>
      <p:ext uri="{BB962C8B-B14F-4D97-AF65-F5344CB8AC3E}">
        <p14:creationId xmlns:p14="http://schemas.microsoft.com/office/powerpoint/2010/main" val="1067008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PC Color Palette">
      <a:dk1>
        <a:srgbClr val="525063"/>
      </a:dk1>
      <a:lt1>
        <a:srgbClr val="1B2558"/>
      </a:lt1>
      <a:dk2>
        <a:srgbClr val="C0BEBE"/>
      </a:dk2>
      <a:lt2>
        <a:srgbClr val="FFFFFF"/>
      </a:lt2>
      <a:accent1>
        <a:srgbClr val="3A95CA"/>
      </a:accent1>
      <a:accent2>
        <a:srgbClr val="B92030"/>
      </a:accent2>
      <a:accent3>
        <a:srgbClr val="7FB040"/>
      </a:accent3>
      <a:accent4>
        <a:srgbClr val="643996"/>
      </a:accent4>
      <a:accent5>
        <a:srgbClr val="07A1AF"/>
      </a:accent5>
      <a:accent6>
        <a:srgbClr val="EB5F26"/>
      </a:accent6>
      <a:hlink>
        <a:srgbClr val="3994C9"/>
      </a:hlink>
      <a:folHlink>
        <a:srgbClr val="5250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f1c523a-5f19-4946-9e44-04d92218ece7">
      <Terms xmlns="http://schemas.microsoft.com/office/infopath/2007/PartnerControls"/>
    </lcf76f155ced4ddcb4097134ff3c332f>
    <TaxCatchAll xmlns="f9990daa-337f-495e-9c1c-9272bb3c7c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55032DC43B30246B1A2794AB7A35BC9" ma:contentTypeVersion="15" ma:contentTypeDescription="Create a new document." ma:contentTypeScope="" ma:versionID="5929497b7cc84236a3e3daa9b9985965">
  <xsd:schema xmlns:xsd="http://www.w3.org/2001/XMLSchema" xmlns:xs="http://www.w3.org/2001/XMLSchema" xmlns:p="http://schemas.microsoft.com/office/2006/metadata/properties" xmlns:ns2="8f1c523a-5f19-4946-9e44-04d92218ece7" xmlns:ns3="f9990daa-337f-495e-9c1c-9272bb3c7c45" targetNamespace="http://schemas.microsoft.com/office/2006/metadata/properties" ma:root="true" ma:fieldsID="d1b3951c592b5bf81ebdff00b84c2d01" ns2:_="" ns3:_="">
    <xsd:import namespace="8f1c523a-5f19-4946-9e44-04d92218ece7"/>
    <xsd:import namespace="f9990daa-337f-495e-9c1c-9272bb3c7c4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c523a-5f19-4946-9e44-04d92218ec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f661a16-5060-4f08-a1a1-175503802e39"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990daa-337f-495e-9c1c-9272bb3c7c4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d685734-db75-437b-b52f-d28a511f8e09}" ma:internalName="TaxCatchAll" ma:showField="CatchAllData" ma:web="f9990daa-337f-495e-9c1c-9272bb3c7c4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B584CF-B218-4631-98B5-C8CF1ED696A1}">
  <ds:schemaRefs>
    <ds:schemaRef ds:uri="http://schemas.microsoft.com/sharepoint/v3/contenttype/forms"/>
  </ds:schemaRefs>
</ds:datastoreItem>
</file>

<file path=customXml/itemProps2.xml><?xml version="1.0" encoding="utf-8"?>
<ds:datastoreItem xmlns:ds="http://schemas.openxmlformats.org/officeDocument/2006/customXml" ds:itemID="{BB7D2C2B-D047-42AA-AD29-1B56D7DE8E67}">
  <ds:schemaRefs>
    <ds:schemaRef ds:uri="http://schemas.microsoft.com/office/2006/metadata/properties"/>
    <ds:schemaRef ds:uri="http://schemas.microsoft.com/office/2006/documentManagement/types"/>
    <ds:schemaRef ds:uri="8f1c523a-5f19-4946-9e44-04d92218ece7"/>
    <ds:schemaRef ds:uri="http://purl.org/dc/elements/1.1/"/>
    <ds:schemaRef ds:uri="http://schemas.openxmlformats.org/package/2006/metadata/core-properties"/>
    <ds:schemaRef ds:uri="f9990daa-337f-495e-9c1c-9272bb3c7c45"/>
    <ds:schemaRef ds:uri="http://schemas.microsoft.com/office/infopath/2007/PartnerControl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DE3E8D5F-B0CC-4182-BD1F-873B0CF43E00}">
  <ds:schemaRefs>
    <ds:schemaRef ds:uri="8f1c523a-5f19-4946-9e44-04d92218ece7"/>
    <ds:schemaRef ds:uri="f9990daa-337f-495e-9c1c-9272bb3c7c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2641</Words>
  <Application>Microsoft Office PowerPoint</Application>
  <PresentationFormat>On-screen Show (4:3)</PresentationFormat>
  <Paragraphs>240</Paragraphs>
  <Slides>23</Slides>
  <Notes>22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Aptos</vt:lpstr>
      <vt:lpstr>Arial</vt:lpstr>
      <vt:lpstr>Calibri</vt:lpstr>
      <vt:lpstr>Figtree</vt:lpstr>
      <vt:lpstr>Office Theme</vt:lpstr>
      <vt:lpstr>PowerPoint Presentation</vt:lpstr>
      <vt:lpstr>Country of Service </vt:lpstr>
      <vt:lpstr>Agenda</vt:lpstr>
      <vt:lpstr>What is Peace Corps?</vt:lpstr>
      <vt:lpstr>The Goals of the Peace Corps</vt:lpstr>
      <vt:lpstr>True or False?</vt:lpstr>
      <vt:lpstr>PowerPoint Presentation</vt:lpstr>
      <vt:lpstr>About the  Peace Corps</vt:lpstr>
      <vt:lpstr>What do Volunteers do? </vt:lpstr>
      <vt:lpstr>Countries where Volunteers served in 2019:</vt:lpstr>
      <vt:lpstr>PowerPoint Presentation</vt:lpstr>
      <vt:lpstr>Country of Service</vt:lpstr>
      <vt:lpstr>Arrival in Country </vt:lpstr>
      <vt:lpstr>Training </vt:lpstr>
      <vt:lpstr>My Community</vt:lpstr>
      <vt:lpstr>Locally-prioritized Projects </vt:lpstr>
      <vt:lpstr>Culture</vt:lpstr>
      <vt:lpstr>A Challenge I Overcame</vt:lpstr>
      <vt:lpstr>A Success Story</vt:lpstr>
      <vt:lpstr>Video   </vt:lpstr>
      <vt:lpstr>Activity </vt:lpstr>
      <vt:lpstr>Questions</vt:lpstr>
      <vt:lpstr>Find us on all platforms @PeaceCorps   PeaceCorps.gov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M. Zawislanski</dc:creator>
  <cp:lastModifiedBy>Comfort, Kaitlin</cp:lastModifiedBy>
  <cp:revision>2</cp:revision>
  <cp:lastPrinted>2023-04-19T14:53:42Z</cp:lastPrinted>
  <dcterms:created xsi:type="dcterms:W3CDTF">2021-04-29T16:20:11Z</dcterms:created>
  <dcterms:modified xsi:type="dcterms:W3CDTF">2024-05-07T17:37:06Z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2021-04-27T00:00:00Z</vt:filetime>
  </property>
  <property fmtid="{D5CDD505-2E9C-101B-9397-08002B2CF9AE}" pid="3" name="Creator">
    <vt:lpwstr>Adobe InDesign 16.1 (Macintosh)</vt:lpwstr>
  </property>
  <property fmtid="{D5CDD505-2E9C-101B-9397-08002B2CF9AE}" pid="4" name="LastSaved">
    <vt:filetime>2021-04-29T00:00:00Z</vt:filetime>
  </property>
  <property fmtid="{D5CDD505-2E9C-101B-9397-08002B2CF9AE}" pid="5" name="ContentTypeId">
    <vt:lpwstr>0x0101008741D6584DCC8743ADF5FC39E50C82A9</vt:lpwstr>
  </property>
  <property fmtid="{D5CDD505-2E9C-101B-9397-08002B2CF9AE}" pid="6" name="MediaServiceImageTags">
    <vt:lpwstr/>
  </property>
  <property fmtid="{D5CDD505-2E9C-101B-9397-08002B2CF9AE}" pid="7" name="_dlc_DocIdItemGuid">
    <vt:lpwstr>ecc7e304-3ef9-4424-9452-1e20af8c9de0</vt:lpwstr>
  </property>
</Properties>
</file>