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omments/modernComment_105_5E1BA616.xml" ContentType="application/vnd.ms-powerpoint.comments+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omments/modernComment_10F_A047A1C9.xml" ContentType="application/vnd.ms-powerpoint.comments+xml"/>
  <Override PartName="/ppt/notesSlides/notesSlide5.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firstSlideNum="0" saveSubsetFonts="1" autoCompressPictures="0">
  <p:sldMasterIdLst>
    <p:sldMasterId id="2147483660" r:id="rId4"/>
  </p:sldMasterIdLst>
  <p:notesMasterIdLst>
    <p:notesMasterId r:id="rId28"/>
  </p:notesMasterIdLst>
  <p:sldIdLst>
    <p:sldId id="267" r:id="rId5"/>
    <p:sldId id="256" r:id="rId6"/>
    <p:sldId id="257" r:id="rId7"/>
    <p:sldId id="258" r:id="rId8"/>
    <p:sldId id="259" r:id="rId9"/>
    <p:sldId id="279" r:id="rId10"/>
    <p:sldId id="261" r:id="rId11"/>
    <p:sldId id="262" r:id="rId12"/>
    <p:sldId id="263" r:id="rId13"/>
    <p:sldId id="264" r:id="rId14"/>
    <p:sldId id="265" r:id="rId15"/>
    <p:sldId id="266" r:id="rId16"/>
    <p:sldId id="268" r:id="rId17"/>
    <p:sldId id="272" r:id="rId18"/>
    <p:sldId id="269" r:id="rId19"/>
    <p:sldId id="270" r:id="rId20"/>
    <p:sldId id="271" r:id="rId21"/>
    <p:sldId id="273" r:id="rId22"/>
    <p:sldId id="274" r:id="rId23"/>
    <p:sldId id="275" r:id="rId24"/>
    <p:sldId id="276" r:id="rId25"/>
    <p:sldId id="277" r:id="rId26"/>
    <p:sldId id="278" r:id="rId2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6817FE08-A833-321B-16D5-32D0714DF7EE}" name="Guest User" initials="GU" userId="S::urn:spo:anon#7d9dd25c157180fc9de91925ded0386e752729c22226f7a1ede21c0e314dd5cc::" providerId="AD"/>
  <p188:author id="{7302A62E-B869-49C9-D4DF-5E14B808A1F9}" name="Thomson, Heather" initials="TH" userId="S::hthomson@peacecorps.gov::5c43b390-f91f-4150-85a8-d1f30ce9bc6f"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FEF7D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7270F89-BDF1-484A-A659-EEDE0B7DA105}" v="11" dt="2025-04-24T20:11:43.69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5" d="100"/>
          <a:sy n="75" d="100"/>
        </p:scale>
        <p:origin x="946"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8/10/relationships/authors" Target="author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viewProps" Target="viewProps.xml"/></Relationships>
</file>

<file path=ppt/comments/modernComment_10F_A047A1C9.xml><?xml version="1.0" encoding="utf-8"?>
<p188:cmLst xmlns:a="http://schemas.openxmlformats.org/drawingml/2006/main" xmlns:r="http://schemas.openxmlformats.org/officeDocument/2006/relationships" xmlns:p188="http://schemas.microsoft.com/office/powerpoint/2018/8/main">
  <p188:cm id="{5E99FBEC-E2D5-4F70-A3AE-742207B71A86}" authorId="{7302A62E-B869-49C9-D4DF-5E14B808A1F9}" created="2025-03-27T21:13:04.392">
    <ac:txMkLst xmlns:ac="http://schemas.microsoft.com/office/drawing/2013/main/command">
      <pc:docMk xmlns:pc="http://schemas.microsoft.com/office/powerpoint/2013/main/command"/>
      <pc:sldMk xmlns:pc="http://schemas.microsoft.com/office/powerpoint/2013/main/command" cId="2689049033" sldId="271"/>
      <ac:spMk id="2" creationId="{85042AC5-F4B8-F819-2B77-94671E232B0D}"/>
      <ac:txMk cp="0" len="25">
        <ac:context len="26" hash="1165045860"/>
      </ac:txMk>
    </ac:txMkLst>
    <p188:pos x="4318000" y="262466"/>
    <p188:txBody>
      <a:bodyPr/>
      <a:lstStyle/>
      <a:p>
        <a:r>
          <a:rPr lang="en-US"/>
          <a:t>For review by Comms- is the concept problematic? </a:t>
        </a:r>
      </a:p>
    </p188:txBody>
  </p188:cm>
</p188:cmLst>
</file>

<file path=ppt/comments/modernComment_105_5E1BA616.xml><?xml version="1.0" encoding="utf-8"?>
<p188:cmLst xmlns:a="http://schemas.openxmlformats.org/drawingml/2006/main" xmlns:r="http://schemas.openxmlformats.org/officeDocument/2006/relationships" xmlns:p188="http://schemas.microsoft.com/office/powerpoint/2018/8/main">
  <p188:cm id="{B9D4D646-C6C3-42A9-8016-01B034078931}" authorId="{7302A62E-B869-49C9-D4DF-5E14B808A1F9}" status="resolved" created="2025-03-27T21:11:44.142" complete="100000">
    <ac:txMkLst xmlns:ac="http://schemas.microsoft.com/office/drawing/2013/main/command">
      <pc:docMk xmlns:pc="http://schemas.microsoft.com/office/powerpoint/2013/main/command"/>
      <pc:sldMk xmlns:pc="http://schemas.microsoft.com/office/powerpoint/2013/main/command" cId="1578870294" sldId="261"/>
      <ac:spMk id="6" creationId="{9B962AD7-8822-C6CE-BFD5-ED76611816AC}"/>
      <ac:txMk cp="743" len="201">
        <ac:context len="945" hash="794314583"/>
      </ac:txMk>
    </ac:txMkLst>
    <p188:pos x="6527800" y="3886200"/>
    <p188:txBody>
      <a:bodyPr/>
      <a:lstStyle/>
      <a:p>
        <a:r>
          <a:rPr lang="en-US"/>
          <a:t>The word "diversity" and the ideas presented here may need to be reworked.</a:t>
        </a:r>
      </a:p>
    </p188:txBody>
  </p188:cm>
</p188: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9CB6FCF-94F1-BE4D-8E12-B69349DB4E7E}" type="datetimeFigureOut">
              <a:rPr lang="en-US" smtClean="0"/>
              <a:t>4/24/2025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3211AB3-BB7C-7240-B87D-B2D5F67D5B2F}" type="slidenum">
              <a:rPr lang="en-US" smtClean="0"/>
              <a:t>‹#›</a:t>
            </a:fld>
            <a:endParaRPr lang="en-US"/>
          </a:p>
        </p:txBody>
      </p:sp>
    </p:spTree>
    <p:extLst>
      <p:ext uri="{BB962C8B-B14F-4D97-AF65-F5344CB8AC3E}">
        <p14:creationId xmlns:p14="http://schemas.microsoft.com/office/powerpoint/2010/main" val="33810408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a:solidFill>
                  <a:schemeClr val="tx1"/>
                </a:solidFill>
                <a:latin typeface="Arial" panose="020B0604020202020204" pitchFamily="34" charset="0"/>
                <a:cs typeface="Arial" panose="020B0604020202020204" pitchFamily="34" charset="0"/>
              </a:rPr>
              <a:t>++++ENABLE CONTENT WARNING++++</a:t>
            </a:r>
          </a:p>
          <a:p>
            <a:r>
              <a:rPr lang="en-US" sz="1200">
                <a:solidFill>
                  <a:schemeClr val="tx1"/>
                </a:solidFill>
                <a:latin typeface="Arial" panose="020B0604020202020204" pitchFamily="34" charset="0"/>
                <a:cs typeface="Arial" panose="020B0604020202020204" pitchFamily="34" charset="0"/>
              </a:rPr>
              <a:t>In order to play videos, click the </a:t>
            </a:r>
            <a:r>
              <a:rPr lang="en-US" sz="1200" b="1">
                <a:solidFill>
                  <a:schemeClr val="tx1"/>
                </a:solidFill>
                <a:latin typeface="Arial" panose="020B0604020202020204" pitchFamily="34" charset="0"/>
                <a:cs typeface="Arial" panose="020B0604020202020204" pitchFamily="34" charset="0"/>
              </a:rPr>
              <a:t>Enable Content </a:t>
            </a:r>
            <a:r>
              <a:rPr lang="en-US" sz="1200">
                <a:solidFill>
                  <a:schemeClr val="tx1"/>
                </a:solidFill>
                <a:latin typeface="Arial" panose="020B0604020202020204" pitchFamily="34" charset="0"/>
                <a:cs typeface="Arial" panose="020B0604020202020204" pitchFamily="34" charset="0"/>
              </a:rPr>
              <a:t>button in the Security Warning popup.</a:t>
            </a:r>
          </a:p>
          <a:p>
            <a:endParaRPr lang="en-US"/>
          </a:p>
        </p:txBody>
      </p:sp>
      <p:sp>
        <p:nvSpPr>
          <p:cNvPr id="4" name="Slide Number Placeholder 3"/>
          <p:cNvSpPr>
            <a:spLocks noGrp="1"/>
          </p:cNvSpPr>
          <p:nvPr>
            <p:ph type="sldNum" sz="quarter" idx="5"/>
          </p:nvPr>
        </p:nvSpPr>
        <p:spPr/>
        <p:txBody>
          <a:bodyPr/>
          <a:lstStyle/>
          <a:p>
            <a:fld id="{33211AB3-BB7C-7240-B87D-B2D5F67D5B2F}" type="slidenum">
              <a:rPr lang="en-US" smtClean="0"/>
              <a:t>0</a:t>
            </a:fld>
            <a:endParaRPr lang="en-US"/>
          </a:p>
        </p:txBody>
      </p:sp>
    </p:spTree>
    <p:extLst>
      <p:ext uri="{BB962C8B-B14F-4D97-AF65-F5344CB8AC3E}">
        <p14:creationId xmlns:p14="http://schemas.microsoft.com/office/powerpoint/2010/main" val="17239068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3211AB3-BB7C-7240-B87D-B2D5F67D5B2F}" type="slidenum">
              <a:rPr lang="en-US" smtClean="0"/>
              <a:t>11</a:t>
            </a:fld>
            <a:endParaRPr lang="en-US"/>
          </a:p>
        </p:txBody>
      </p:sp>
    </p:spTree>
    <p:extLst>
      <p:ext uri="{BB962C8B-B14F-4D97-AF65-F5344CB8AC3E}">
        <p14:creationId xmlns:p14="http://schemas.microsoft.com/office/powerpoint/2010/main" val="18878850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3211AB3-BB7C-7240-B87D-B2D5F67D5B2F}" type="slidenum">
              <a:rPr lang="en-US" smtClean="0"/>
              <a:t>12</a:t>
            </a:fld>
            <a:endParaRPr lang="en-US"/>
          </a:p>
        </p:txBody>
      </p:sp>
    </p:spTree>
    <p:extLst>
      <p:ext uri="{BB962C8B-B14F-4D97-AF65-F5344CB8AC3E}">
        <p14:creationId xmlns:p14="http://schemas.microsoft.com/office/powerpoint/2010/main" val="32369979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3211AB3-BB7C-7240-B87D-B2D5F67D5B2F}" type="slidenum">
              <a:rPr lang="en-US" smtClean="0"/>
              <a:t>13</a:t>
            </a:fld>
            <a:endParaRPr lang="en-US"/>
          </a:p>
        </p:txBody>
      </p:sp>
    </p:spTree>
    <p:extLst>
      <p:ext uri="{BB962C8B-B14F-4D97-AF65-F5344CB8AC3E}">
        <p14:creationId xmlns:p14="http://schemas.microsoft.com/office/powerpoint/2010/main" val="18874186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3211AB3-BB7C-7240-B87D-B2D5F67D5B2F}" type="slidenum">
              <a:rPr lang="en-US" smtClean="0"/>
              <a:t>19</a:t>
            </a:fld>
            <a:endParaRPr lang="en-US"/>
          </a:p>
        </p:txBody>
      </p:sp>
    </p:spTree>
    <p:extLst>
      <p:ext uri="{BB962C8B-B14F-4D97-AF65-F5344CB8AC3E}">
        <p14:creationId xmlns:p14="http://schemas.microsoft.com/office/powerpoint/2010/main" val="83212569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Master" Target="../slideMasters/slideMaster1.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over">
    <p:spTree>
      <p:nvGrpSpPr>
        <p:cNvPr id="1" name=""/>
        <p:cNvGrpSpPr/>
        <p:nvPr/>
      </p:nvGrpSpPr>
      <p:grpSpPr>
        <a:xfrm>
          <a:off x="0" y="0"/>
          <a:ext cx="0" cy="0"/>
          <a:chOff x="0" y="0"/>
          <a:chExt cx="0" cy="0"/>
        </a:xfrm>
      </p:grpSpPr>
      <p:pic>
        <p:nvPicPr>
          <p:cNvPr id="26" name="photo" descr="A person and children posing for a photo&#10;&#10;Description automatically generated">
            <a:extLst>
              <a:ext uri="{FF2B5EF4-FFF2-40B4-BE49-F238E27FC236}">
                <a16:creationId xmlns:a16="http://schemas.microsoft.com/office/drawing/2014/main" id="{7D9F1011-9B6E-501E-D251-8207BD9CA8EC}"/>
              </a:ext>
            </a:extLst>
          </p:cNvPr>
          <p:cNvPicPr>
            <a:picLocks noChangeAspect="1"/>
          </p:cNvPicPr>
          <p:nvPr userDrawn="1"/>
        </p:nvPicPr>
        <p:blipFill>
          <a:blip r:embed="rId2"/>
          <a:srcRect l="20749" t="15073" r="18547"/>
          <a:stretch/>
        </p:blipFill>
        <p:spPr>
          <a:xfrm>
            <a:off x="5656162" y="0"/>
            <a:ext cx="6535838" cy="6858000"/>
          </a:xfrm>
          <a:prstGeom prst="rect">
            <a:avLst/>
          </a:prstGeom>
        </p:spPr>
      </p:pic>
      <p:pic>
        <p:nvPicPr>
          <p:cNvPr id="3" name="Picture 2" descr="A blue square with white lines&#10;&#10;Description automatically generated">
            <a:extLst>
              <a:ext uri="{FF2B5EF4-FFF2-40B4-BE49-F238E27FC236}">
                <a16:creationId xmlns:a16="http://schemas.microsoft.com/office/drawing/2014/main" id="{4B58DA17-26A6-00B5-C629-08C3C81675A0}"/>
              </a:ext>
            </a:extLst>
          </p:cNvPr>
          <p:cNvPicPr>
            <a:picLocks noChangeAspect="1"/>
          </p:cNvPicPr>
          <p:nvPr userDrawn="1"/>
        </p:nvPicPr>
        <p:blipFill>
          <a:blip r:embed="rId3"/>
          <a:srcRect l="69480" r="-1741"/>
          <a:stretch/>
        </p:blipFill>
        <p:spPr>
          <a:xfrm>
            <a:off x="0" y="0"/>
            <a:ext cx="7079848" cy="6858000"/>
          </a:xfrm>
          <a:prstGeom prst="rect">
            <a:avLst/>
          </a:prstGeom>
        </p:spPr>
      </p:pic>
      <p:sp>
        <p:nvSpPr>
          <p:cNvPr id="6" name="TextBox 5">
            <a:extLst>
              <a:ext uri="{FF2B5EF4-FFF2-40B4-BE49-F238E27FC236}">
                <a16:creationId xmlns:a16="http://schemas.microsoft.com/office/drawing/2014/main" id="{018D2A46-FAB9-D870-BD39-197E75C29A86}"/>
              </a:ext>
            </a:extLst>
          </p:cNvPr>
          <p:cNvSpPr txBox="1"/>
          <p:nvPr userDrawn="1"/>
        </p:nvSpPr>
        <p:spPr>
          <a:xfrm>
            <a:off x="1019908" y="2450123"/>
            <a:ext cx="4196861" cy="1421928"/>
          </a:xfrm>
          <a:prstGeom prst="rect">
            <a:avLst/>
          </a:prstGeom>
          <a:noFill/>
        </p:spPr>
        <p:txBody>
          <a:bodyPr wrap="square" rtlCol="0">
            <a:spAutoFit/>
          </a:bodyPr>
          <a:lstStyle/>
          <a:p>
            <a:pPr>
              <a:lnSpc>
                <a:spcPct val="90000"/>
              </a:lnSpc>
            </a:pPr>
            <a:r>
              <a:rPr lang="en-US" sz="4800" b="1">
                <a:solidFill>
                  <a:schemeClr val="bg1"/>
                </a:solidFill>
              </a:rPr>
              <a:t>Connecting Cultures</a:t>
            </a:r>
          </a:p>
        </p:txBody>
      </p:sp>
      <p:sp>
        <p:nvSpPr>
          <p:cNvPr id="7" name="TextBox 6">
            <a:extLst>
              <a:ext uri="{FF2B5EF4-FFF2-40B4-BE49-F238E27FC236}">
                <a16:creationId xmlns:a16="http://schemas.microsoft.com/office/drawing/2014/main" id="{D9E85B3E-0DE6-7683-51BB-0F17699A3D1E}"/>
              </a:ext>
            </a:extLst>
          </p:cNvPr>
          <p:cNvSpPr txBox="1"/>
          <p:nvPr userDrawn="1"/>
        </p:nvSpPr>
        <p:spPr>
          <a:xfrm>
            <a:off x="1019908" y="3985847"/>
            <a:ext cx="2608406" cy="369332"/>
          </a:xfrm>
          <a:prstGeom prst="rect">
            <a:avLst/>
          </a:prstGeom>
          <a:noFill/>
        </p:spPr>
        <p:txBody>
          <a:bodyPr wrap="none" rtlCol="0">
            <a:spAutoFit/>
          </a:bodyPr>
          <a:lstStyle/>
          <a:p>
            <a:r>
              <a:rPr lang="en-US" b="1">
                <a:solidFill>
                  <a:schemeClr val="bg1"/>
                </a:solidFill>
              </a:rPr>
              <a:t>Digital Lesson Bundle</a:t>
            </a:r>
          </a:p>
        </p:txBody>
      </p:sp>
      <p:grpSp>
        <p:nvGrpSpPr>
          <p:cNvPr id="19" name="Group 18">
            <a:extLst>
              <a:ext uri="{FF2B5EF4-FFF2-40B4-BE49-F238E27FC236}">
                <a16:creationId xmlns:a16="http://schemas.microsoft.com/office/drawing/2014/main" id="{52F1C6FE-504F-8D31-628D-A2F75372C6BF}"/>
              </a:ext>
            </a:extLst>
          </p:cNvPr>
          <p:cNvGrpSpPr/>
          <p:nvPr userDrawn="1"/>
        </p:nvGrpSpPr>
        <p:grpSpPr>
          <a:xfrm>
            <a:off x="1147396" y="5748684"/>
            <a:ext cx="2920512" cy="370873"/>
            <a:chOff x="1147396" y="5659099"/>
            <a:chExt cx="3625970" cy="460459"/>
          </a:xfrm>
        </p:grpSpPr>
        <p:cxnSp>
          <p:nvCxnSpPr>
            <p:cNvPr id="10" name="Straight Connector 9">
              <a:extLst>
                <a:ext uri="{FF2B5EF4-FFF2-40B4-BE49-F238E27FC236}">
                  <a16:creationId xmlns:a16="http://schemas.microsoft.com/office/drawing/2014/main" id="{2009F3A5-F822-1E8E-2601-1C5A2433CC37}"/>
                </a:ext>
              </a:extLst>
            </p:cNvPr>
            <p:cNvCxnSpPr>
              <a:cxnSpLocks/>
            </p:cNvCxnSpPr>
            <p:nvPr userDrawn="1"/>
          </p:nvCxnSpPr>
          <p:spPr>
            <a:xfrm>
              <a:off x="1974807" y="5685977"/>
              <a:ext cx="0" cy="413998"/>
            </a:xfrm>
            <a:prstGeom prst="line">
              <a:avLst/>
            </a:prstGeom>
            <a:ln>
              <a:solidFill>
                <a:schemeClr val="bg1"/>
              </a:solidFill>
            </a:ln>
          </p:spPr>
          <p:style>
            <a:lnRef idx="1">
              <a:schemeClr val="dk1"/>
            </a:lnRef>
            <a:fillRef idx="0">
              <a:schemeClr val="dk1"/>
            </a:fillRef>
            <a:effectRef idx="0">
              <a:schemeClr val="dk1"/>
            </a:effectRef>
            <a:fontRef idx="minor">
              <a:schemeClr val="tx1"/>
            </a:fontRef>
          </p:style>
        </p:cxnSp>
        <p:pic>
          <p:nvPicPr>
            <p:cNvPr id="14" name="DE Logo">
              <a:extLst>
                <a:ext uri="{FF2B5EF4-FFF2-40B4-BE49-F238E27FC236}">
                  <a16:creationId xmlns:a16="http://schemas.microsoft.com/office/drawing/2014/main" id="{45191333-A21A-4B12-E68B-2B2A8C6383F8}"/>
                </a:ext>
              </a:extLst>
            </p:cNvPr>
            <p:cNvPicPr>
              <a:picLocks noChangeAspect="1"/>
            </p:cNvPicPr>
            <p:nvPr userDrawn="1"/>
          </p:nvPicPr>
          <p:blipFill>
            <a:blip r:embed="rId4"/>
            <a:srcRect/>
            <a:stretch/>
          </p:blipFill>
          <p:spPr>
            <a:xfrm>
              <a:off x="1147396" y="5668215"/>
              <a:ext cx="534390" cy="451342"/>
            </a:xfrm>
            <a:prstGeom prst="rect">
              <a:avLst/>
            </a:prstGeom>
          </p:spPr>
        </p:pic>
        <p:pic>
          <p:nvPicPr>
            <p:cNvPr id="16" name="Peace Corps Logo">
              <a:extLst>
                <a:ext uri="{FF2B5EF4-FFF2-40B4-BE49-F238E27FC236}">
                  <a16:creationId xmlns:a16="http://schemas.microsoft.com/office/drawing/2014/main" id="{C2A55090-91EA-36C2-9AE8-E3359078C947}"/>
                </a:ext>
              </a:extLst>
            </p:cNvPr>
            <p:cNvPicPr>
              <a:picLocks noChangeAspect="1"/>
            </p:cNvPicPr>
            <p:nvPr userDrawn="1"/>
          </p:nvPicPr>
          <p:blipFill>
            <a:blip r:embed="rId5"/>
            <a:srcRect/>
            <a:stretch/>
          </p:blipFill>
          <p:spPr>
            <a:xfrm>
              <a:off x="2280974" y="5659099"/>
              <a:ext cx="2492392" cy="460459"/>
            </a:xfrm>
            <a:prstGeom prst="rect">
              <a:avLst/>
            </a:prstGeom>
          </p:spPr>
        </p:pic>
      </p:grpSp>
      <p:pic>
        <p:nvPicPr>
          <p:cNvPr id="18" name="Global Learners Logo">
            <a:extLst>
              <a:ext uri="{FF2B5EF4-FFF2-40B4-BE49-F238E27FC236}">
                <a16:creationId xmlns:a16="http://schemas.microsoft.com/office/drawing/2014/main" id="{3DF14FE6-3BD9-F73D-F84D-122AEE326793}"/>
              </a:ext>
            </a:extLst>
          </p:cNvPr>
          <p:cNvPicPr>
            <a:picLocks noChangeAspect="1"/>
          </p:cNvPicPr>
          <p:nvPr userDrawn="1"/>
        </p:nvPicPr>
        <p:blipFill>
          <a:blip r:embed="rId6"/>
          <a:srcRect/>
          <a:stretch/>
        </p:blipFill>
        <p:spPr>
          <a:xfrm>
            <a:off x="1147397" y="758935"/>
            <a:ext cx="1982665" cy="786144"/>
          </a:xfrm>
          <a:prstGeom prst="rect">
            <a:avLst/>
          </a:prstGeom>
        </p:spPr>
      </p:pic>
    </p:spTree>
    <p:extLst>
      <p:ext uri="{BB962C8B-B14F-4D97-AF65-F5344CB8AC3E}">
        <p14:creationId xmlns:p14="http://schemas.microsoft.com/office/powerpoint/2010/main" val="36088382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Layout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427B0-AC56-8AA8-B389-493859748A46}"/>
              </a:ext>
            </a:extLst>
          </p:cNvPr>
          <p:cNvSpPr>
            <a:spLocks noGrp="1"/>
          </p:cNvSpPr>
          <p:nvPr>
            <p:ph type="title"/>
          </p:nvPr>
        </p:nvSpPr>
        <p:spPr/>
        <p:txBody>
          <a:bodyPr/>
          <a:lstStyle>
            <a:lvl1pPr>
              <a:defRPr lang="en-US"/>
            </a:lvl1pPr>
          </a:lstStyle>
          <a:p>
            <a:r>
              <a:rPr lang="en-US"/>
              <a:t>Click to edit Master title style</a:t>
            </a:r>
          </a:p>
        </p:txBody>
      </p:sp>
      <p:sp>
        <p:nvSpPr>
          <p:cNvPr id="6" name="Content Placeholder 5">
            <a:extLst>
              <a:ext uri="{FF2B5EF4-FFF2-40B4-BE49-F238E27FC236}">
                <a16:creationId xmlns:a16="http://schemas.microsoft.com/office/drawing/2014/main" id="{6F9C0816-2112-324D-8689-18813F2B1D68}"/>
              </a:ext>
            </a:extLst>
          </p:cNvPr>
          <p:cNvSpPr>
            <a:spLocks noGrp="1"/>
          </p:cNvSpPr>
          <p:nvPr>
            <p:ph sz="quarter" idx="11"/>
          </p:nvPr>
        </p:nvSpPr>
        <p:spPr>
          <a:xfrm>
            <a:off x="468922" y="1389888"/>
            <a:ext cx="11283696" cy="4608576"/>
          </a:xfrm>
        </p:spPr>
        <p:txBody>
          <a:bodyPr/>
          <a:lstStyle>
            <a:lvl1pPr>
              <a:defRPr lang="en-US" smtClean="0"/>
            </a:lvl1pPr>
            <a:lvl2pPr>
              <a:defRPr lang="en-US" smtClean="0"/>
            </a:lvl2pPr>
            <a:lvl3pPr>
              <a:defRPr lang="en-US" smtClean="0"/>
            </a:lvl3pPr>
            <a:lvl4pPr>
              <a:defRPr lang="en-US" smtClean="0"/>
            </a:lvl4pPr>
            <a:lvl5pPr>
              <a:defRPr lang="en-US"/>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184688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Layou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427B0-AC56-8AA8-B389-493859748A46}"/>
              </a:ext>
            </a:extLst>
          </p:cNvPr>
          <p:cNvSpPr>
            <a:spLocks noGrp="1"/>
          </p:cNvSpPr>
          <p:nvPr>
            <p:ph type="title"/>
          </p:nvPr>
        </p:nvSpPr>
        <p:spPr/>
        <p:txBody>
          <a:bodyPr/>
          <a:lstStyle>
            <a:lvl1pPr>
              <a:defRPr lang="en-US"/>
            </a:lvl1pPr>
          </a:lstStyle>
          <a:p>
            <a:r>
              <a:rPr lang="en-US"/>
              <a:t>Click to edit Master title style</a:t>
            </a:r>
          </a:p>
        </p:txBody>
      </p:sp>
      <p:sp>
        <p:nvSpPr>
          <p:cNvPr id="5" name="Content Placeholder 4">
            <a:extLst>
              <a:ext uri="{FF2B5EF4-FFF2-40B4-BE49-F238E27FC236}">
                <a16:creationId xmlns:a16="http://schemas.microsoft.com/office/drawing/2014/main" id="{DA44D413-5922-9533-5C52-5D085BE7FE18}"/>
              </a:ext>
            </a:extLst>
          </p:cNvPr>
          <p:cNvSpPr>
            <a:spLocks noGrp="1"/>
          </p:cNvSpPr>
          <p:nvPr>
            <p:ph sz="quarter" idx="11"/>
          </p:nvPr>
        </p:nvSpPr>
        <p:spPr>
          <a:xfrm>
            <a:off x="457200" y="1389888"/>
            <a:ext cx="5486400" cy="458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Content Placeholder 6">
            <a:extLst>
              <a:ext uri="{FF2B5EF4-FFF2-40B4-BE49-F238E27FC236}">
                <a16:creationId xmlns:a16="http://schemas.microsoft.com/office/drawing/2014/main" id="{E26DF96D-B247-D405-89CC-45B8D802DB54}"/>
              </a:ext>
            </a:extLst>
          </p:cNvPr>
          <p:cNvSpPr>
            <a:spLocks noGrp="1"/>
          </p:cNvSpPr>
          <p:nvPr>
            <p:ph sz="quarter" idx="12"/>
          </p:nvPr>
        </p:nvSpPr>
        <p:spPr>
          <a:xfrm>
            <a:off x="6248402" y="1389887"/>
            <a:ext cx="5486397" cy="458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765865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Quesiton">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064C5B53-F579-399F-78AE-383A999CF0D5}"/>
              </a:ext>
            </a:extLst>
          </p:cNvPr>
          <p:cNvSpPr>
            <a:spLocks noGrp="1"/>
          </p:cNvSpPr>
          <p:nvPr>
            <p:ph type="body" sz="quarter" idx="10"/>
          </p:nvPr>
        </p:nvSpPr>
        <p:spPr>
          <a:xfrm>
            <a:off x="1752600" y="1570892"/>
            <a:ext cx="8686800" cy="3540370"/>
          </a:xfrm>
        </p:spPr>
        <p:txBody>
          <a:bodyPr anchor="ctr">
            <a:normAutofit/>
          </a:bodyPr>
          <a:lstStyle>
            <a:lvl1pPr marL="0" indent="0" algn="ctr">
              <a:buNone/>
              <a:defRPr sz="4000" b="1"/>
            </a:lvl1pPr>
          </a:lstStyle>
          <a:p>
            <a:pPr lvl="0"/>
            <a:r>
              <a:rPr lang="en-US"/>
              <a:t>Click to edit Master text styles</a:t>
            </a:r>
          </a:p>
        </p:txBody>
      </p:sp>
    </p:spTree>
    <p:extLst>
      <p:ext uri="{BB962C8B-B14F-4D97-AF65-F5344CB8AC3E}">
        <p14:creationId xmlns:p14="http://schemas.microsoft.com/office/powerpoint/2010/main" val="22908054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8393377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468923" y="1391895"/>
            <a:ext cx="11283696" cy="4606467"/>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29" name="Group 28" hidden="1">
            <a:extLst>
              <a:ext uri="{FF2B5EF4-FFF2-40B4-BE49-F238E27FC236}">
                <a16:creationId xmlns:a16="http://schemas.microsoft.com/office/drawing/2014/main" id="{A5911C03-B4D7-2045-29E9-ECBBC6685B18}"/>
              </a:ext>
            </a:extLst>
          </p:cNvPr>
          <p:cNvGrpSpPr/>
          <p:nvPr userDrawn="1"/>
        </p:nvGrpSpPr>
        <p:grpSpPr>
          <a:xfrm>
            <a:off x="446534" y="5949085"/>
            <a:ext cx="11298933" cy="98554"/>
            <a:chOff x="446534" y="5949085"/>
            <a:chExt cx="11298933" cy="98554"/>
          </a:xfrm>
        </p:grpSpPr>
        <p:sp>
          <p:nvSpPr>
            <p:cNvPr id="9" name="Rectangle 8"/>
            <p:cNvSpPr/>
            <p:nvPr/>
          </p:nvSpPr>
          <p:spPr>
            <a:xfrm>
              <a:off x="446534" y="5952642"/>
              <a:ext cx="3703320" cy="94997"/>
            </a:xfrm>
            <a:prstGeom prst="rect">
              <a:avLst/>
            </a:prstGeom>
            <a:solidFill>
              <a:schemeClr val="accent3"/>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5949085"/>
              <a:ext cx="3703320" cy="98554"/>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5956199"/>
              <a:ext cx="3703320" cy="91440"/>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grpSp>
      <p:sp>
        <p:nvSpPr>
          <p:cNvPr id="7" name="TextBox 6">
            <a:extLst>
              <a:ext uri="{FF2B5EF4-FFF2-40B4-BE49-F238E27FC236}">
                <a16:creationId xmlns:a16="http://schemas.microsoft.com/office/drawing/2014/main" id="{0E2F3B27-F43A-F4CB-8CE3-553C84737656}"/>
              </a:ext>
            </a:extLst>
          </p:cNvPr>
          <p:cNvSpPr txBox="1"/>
          <p:nvPr userDrawn="1"/>
        </p:nvSpPr>
        <p:spPr>
          <a:xfrm>
            <a:off x="11370746" y="6362746"/>
            <a:ext cx="374721" cy="246221"/>
          </a:xfrm>
          <a:prstGeom prst="rect">
            <a:avLst/>
          </a:prstGeom>
          <a:noFill/>
        </p:spPr>
        <p:txBody>
          <a:bodyPr wrap="square" rtlCol="0">
            <a:spAutoFit/>
          </a:bodyPr>
          <a:lstStyle/>
          <a:p>
            <a:pPr algn="r"/>
            <a:fld id="{AE97281F-8489-2C49-9B4F-A9A0E789A564}" type="slidenum">
              <a:rPr lang="en-US" sz="1000" b="0" i="0" smtClean="0">
                <a:solidFill>
                  <a:schemeClr val="tx1"/>
                </a:solidFill>
                <a:latin typeface="Arial" panose="020B0604020202020204" pitchFamily="34" charset="0"/>
                <a:ea typeface="DIN 2014 Bold" panose="020B0504020202020204" pitchFamily="34" charset="77"/>
                <a:cs typeface="Arial" panose="020B0604020202020204" pitchFamily="34" charset="0"/>
              </a:rPr>
              <a:pPr algn="r"/>
              <a:t>‹#›</a:t>
            </a:fld>
            <a:endParaRPr lang="en-US" sz="1000" b="0" i="0">
              <a:solidFill>
                <a:schemeClr val="tx1"/>
              </a:solidFill>
              <a:latin typeface="Arial" panose="020B0604020202020204" pitchFamily="34" charset="0"/>
              <a:ea typeface="DIN 2014 Bold" panose="020B0504020202020204" pitchFamily="34" charset="77"/>
              <a:cs typeface="Arial" panose="020B0604020202020204" pitchFamily="34" charset="0"/>
            </a:endParaRPr>
          </a:p>
        </p:txBody>
      </p:sp>
      <p:sp>
        <p:nvSpPr>
          <p:cNvPr id="8" name="Rectangle 7">
            <a:extLst>
              <a:ext uri="{FF2B5EF4-FFF2-40B4-BE49-F238E27FC236}">
                <a16:creationId xmlns:a16="http://schemas.microsoft.com/office/drawing/2014/main" id="{C6FD7D21-EF08-C50E-FB6F-E36003E3B02F}"/>
              </a:ext>
            </a:extLst>
          </p:cNvPr>
          <p:cNvSpPr/>
          <p:nvPr userDrawn="1"/>
        </p:nvSpPr>
        <p:spPr>
          <a:xfrm>
            <a:off x="7125405" y="6398569"/>
            <a:ext cx="4245341" cy="200055"/>
          </a:xfrm>
          <a:prstGeom prst="rect">
            <a:avLst/>
          </a:prstGeom>
        </p:spPr>
        <p:txBody>
          <a:bodyPr wrap="square">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de-DE" sz="700">
                <a:solidFill>
                  <a:srgbClr val="221E1F"/>
                </a:solidFill>
                <a:effectLst/>
                <a:latin typeface="Arial" panose="020B0604020202020204" pitchFamily="34" charset="0"/>
                <a:cs typeface="Arial" panose="020B0604020202020204" pitchFamily="34" charset="0"/>
              </a:rPr>
              <a:t>Copyright © 2024 Discovery Education. All rights reserved. Discovery Education, Inc.</a:t>
            </a:r>
          </a:p>
        </p:txBody>
      </p:sp>
      <p:pic>
        <p:nvPicPr>
          <p:cNvPr id="22" name="Picture 21" descr="A blue and black logo&#10;&#10;Description automatically generated">
            <a:extLst>
              <a:ext uri="{FF2B5EF4-FFF2-40B4-BE49-F238E27FC236}">
                <a16:creationId xmlns:a16="http://schemas.microsoft.com/office/drawing/2014/main" id="{E00D6DEF-1997-D4FC-8D18-CEF5EECC0F56}"/>
              </a:ext>
            </a:extLst>
          </p:cNvPr>
          <p:cNvPicPr>
            <a:picLocks noChangeAspect="1"/>
          </p:cNvPicPr>
          <p:nvPr userDrawn="1"/>
        </p:nvPicPr>
        <p:blipFill>
          <a:blip r:embed="rId7"/>
          <a:stretch>
            <a:fillRect/>
          </a:stretch>
        </p:blipFill>
        <p:spPr>
          <a:xfrm>
            <a:off x="10106349" y="290261"/>
            <a:ext cx="1628451" cy="646962"/>
          </a:xfrm>
          <a:prstGeom prst="rect">
            <a:avLst/>
          </a:prstGeom>
        </p:spPr>
      </p:pic>
      <p:sp>
        <p:nvSpPr>
          <p:cNvPr id="23" name="Title Placeholder 22">
            <a:extLst>
              <a:ext uri="{FF2B5EF4-FFF2-40B4-BE49-F238E27FC236}">
                <a16:creationId xmlns:a16="http://schemas.microsoft.com/office/drawing/2014/main" id="{92D3DBBB-9298-7F56-C2A2-866FBEAE4253}"/>
              </a:ext>
            </a:extLst>
          </p:cNvPr>
          <p:cNvSpPr>
            <a:spLocks noGrp="1"/>
          </p:cNvSpPr>
          <p:nvPr>
            <p:ph type="title"/>
          </p:nvPr>
        </p:nvSpPr>
        <p:spPr>
          <a:xfrm>
            <a:off x="457200" y="365125"/>
            <a:ext cx="9382540" cy="686893"/>
          </a:xfrm>
          <a:prstGeom prst="rect">
            <a:avLst/>
          </a:prstGeom>
        </p:spPr>
        <p:txBody>
          <a:bodyPr vert="horz" lIns="0" tIns="45720" rIns="91440" bIns="45720" rtlCol="0" anchor="ctr">
            <a:noAutofit/>
          </a:bodyPr>
          <a:lstStyle/>
          <a:p>
            <a:r>
              <a:rPr lang="en-US"/>
              <a:t>Click To Edit Master Title Style</a:t>
            </a:r>
          </a:p>
        </p:txBody>
      </p:sp>
      <p:cxnSp>
        <p:nvCxnSpPr>
          <p:cNvPr id="24" name="Straight Connector 23">
            <a:extLst>
              <a:ext uri="{FF2B5EF4-FFF2-40B4-BE49-F238E27FC236}">
                <a16:creationId xmlns:a16="http://schemas.microsoft.com/office/drawing/2014/main" id="{7751A7A9-BE28-4262-A933-ACE776538F0E}"/>
              </a:ext>
            </a:extLst>
          </p:cNvPr>
          <p:cNvCxnSpPr>
            <a:cxnSpLocks/>
          </p:cNvCxnSpPr>
          <p:nvPr userDrawn="1"/>
        </p:nvCxnSpPr>
        <p:spPr>
          <a:xfrm>
            <a:off x="957693" y="6350459"/>
            <a:ext cx="0" cy="250423"/>
          </a:xfrm>
          <a:prstGeom prst="line">
            <a:avLst/>
          </a:prstGeom>
        </p:spPr>
        <p:style>
          <a:lnRef idx="1">
            <a:schemeClr val="dk1"/>
          </a:lnRef>
          <a:fillRef idx="0">
            <a:schemeClr val="dk1"/>
          </a:fillRef>
          <a:effectRef idx="0">
            <a:schemeClr val="dk1"/>
          </a:effectRef>
          <a:fontRef idx="minor">
            <a:schemeClr val="tx1"/>
          </a:fontRef>
        </p:style>
      </p:cxnSp>
      <p:pic>
        <p:nvPicPr>
          <p:cNvPr id="25" name="Picture 24" descr="A blue and green planet&#10;&#10;Description automatically generated">
            <a:extLst>
              <a:ext uri="{FF2B5EF4-FFF2-40B4-BE49-F238E27FC236}">
                <a16:creationId xmlns:a16="http://schemas.microsoft.com/office/drawing/2014/main" id="{151547E7-1AB3-8D8B-2A8D-2ABE4EF418DE}"/>
              </a:ext>
            </a:extLst>
          </p:cNvPr>
          <p:cNvPicPr>
            <a:picLocks noChangeAspect="1"/>
          </p:cNvPicPr>
          <p:nvPr userDrawn="1"/>
        </p:nvPicPr>
        <p:blipFill>
          <a:blip r:embed="rId8"/>
          <a:stretch>
            <a:fillRect/>
          </a:stretch>
        </p:blipFill>
        <p:spPr>
          <a:xfrm>
            <a:off x="457200" y="6339715"/>
            <a:ext cx="323248" cy="273013"/>
          </a:xfrm>
          <a:prstGeom prst="rect">
            <a:avLst/>
          </a:prstGeom>
        </p:spPr>
      </p:pic>
      <p:pic>
        <p:nvPicPr>
          <p:cNvPr id="26" name="Picture 25" descr="A blue text on a black background&#10;&#10;Description automatically generated">
            <a:extLst>
              <a:ext uri="{FF2B5EF4-FFF2-40B4-BE49-F238E27FC236}">
                <a16:creationId xmlns:a16="http://schemas.microsoft.com/office/drawing/2014/main" id="{BA5EAAAC-2E1B-8061-5EC1-D2C72B9774A6}"/>
              </a:ext>
            </a:extLst>
          </p:cNvPr>
          <p:cNvPicPr>
            <a:picLocks noChangeAspect="1"/>
          </p:cNvPicPr>
          <p:nvPr userDrawn="1"/>
        </p:nvPicPr>
        <p:blipFill>
          <a:blip r:embed="rId9"/>
          <a:stretch>
            <a:fillRect/>
          </a:stretch>
        </p:blipFill>
        <p:spPr>
          <a:xfrm>
            <a:off x="1142890" y="6334201"/>
            <a:ext cx="1507627" cy="278527"/>
          </a:xfrm>
          <a:prstGeom prst="rect">
            <a:avLst/>
          </a:prstGeom>
        </p:spPr>
      </p:pic>
      <p:sp>
        <p:nvSpPr>
          <p:cNvPr id="31" name="Rectangle 30">
            <a:extLst>
              <a:ext uri="{FF2B5EF4-FFF2-40B4-BE49-F238E27FC236}">
                <a16:creationId xmlns:a16="http://schemas.microsoft.com/office/drawing/2014/main" id="{23438655-E8FD-C989-3C06-A95CA6DB323E}"/>
              </a:ext>
            </a:extLst>
          </p:cNvPr>
          <p:cNvSpPr/>
          <p:nvPr/>
        </p:nvSpPr>
        <p:spPr>
          <a:xfrm>
            <a:off x="457200" y="1167840"/>
            <a:ext cx="11298925" cy="55945"/>
          </a:xfrm>
          <a:prstGeom prst="rect">
            <a:avLst/>
          </a:prstGeom>
          <a:solidFill>
            <a:schemeClr val="accent1"/>
          </a:solidFill>
          <a:ln w="6350">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928172476"/>
      </p:ext>
    </p:extLst>
  </p:cSld>
  <p:clrMap bg1="lt1" tx1="dk1" bg2="lt2" tx2="dk2" accent1="accent1" accent2="accent2" accent3="accent3" accent4="accent4" accent5="accent5" accent6="accent6" hlink="hlink" folHlink="folHlink"/>
  <p:sldLayoutIdLst>
    <p:sldLayoutId id="2147483672" r:id="rId1"/>
    <p:sldLayoutId id="2147483669" r:id="rId2"/>
    <p:sldLayoutId id="2147483670" r:id="rId3"/>
    <p:sldLayoutId id="2147483671" r:id="rId4"/>
    <p:sldLayoutId id="2147483667" r:id="rId5"/>
  </p:sldLayoutIdLst>
  <p:hf hdr="0" ftr="0" dt="0"/>
  <p:txStyles>
    <p:titleStyle>
      <a:lvl1pPr algn="l" defTabSz="457200" rtl="0" eaLnBrk="1" latinLnBrk="0" hangingPunct="1">
        <a:spcBef>
          <a:spcPct val="0"/>
        </a:spcBef>
        <a:buNone/>
        <a:defRPr sz="2800" b="1" kern="1200" cap="none">
          <a:solidFill>
            <a:schemeClr val="accent1"/>
          </a:solidFill>
          <a:latin typeface="Arial" panose="020B0604020202020204" pitchFamily="34" charset="0"/>
          <a:ea typeface="+mj-ea"/>
          <a:cs typeface="Arial" panose="020B0604020202020204" pitchFamily="34" charset="0"/>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14560" indent="-214560" algn="l" defTabSz="457200" rtl="0" eaLnBrk="1" latinLnBrk="0" hangingPunct="1">
        <a:lnSpc>
          <a:spcPct val="110000"/>
        </a:lnSpc>
        <a:spcBef>
          <a:spcPct val="20000"/>
        </a:spcBef>
        <a:spcAft>
          <a:spcPts val="600"/>
        </a:spcAft>
        <a:buClr>
          <a:schemeClr val="accent2"/>
        </a:buClr>
        <a:buSzPct val="100000"/>
        <a:buFont typeface="Arial" panose="020B0604020202020204" pitchFamily="34" charset="0"/>
        <a:buChar char="•"/>
        <a:defRPr sz="1800" kern="1200">
          <a:solidFill>
            <a:schemeClr val="accent1"/>
          </a:solidFill>
          <a:latin typeface="Arial" panose="020B0604020202020204" pitchFamily="34" charset="0"/>
          <a:ea typeface="+mn-ea"/>
          <a:cs typeface="Arial" panose="020B0604020202020204" pitchFamily="34" charset="0"/>
        </a:defRPr>
      </a:lvl1pPr>
      <a:lvl2pPr marL="538560" indent="-214560" algn="l" defTabSz="457200" rtl="0" eaLnBrk="1" latinLnBrk="0" hangingPunct="1">
        <a:spcBef>
          <a:spcPct val="20000"/>
        </a:spcBef>
        <a:spcAft>
          <a:spcPts val="600"/>
        </a:spcAft>
        <a:buClr>
          <a:schemeClr val="accent2"/>
        </a:buClr>
        <a:buSzPct val="100000"/>
        <a:buFont typeface="Arial" panose="020B0604020202020204" pitchFamily="34" charset="0"/>
        <a:buChar char="•"/>
        <a:defRPr sz="1600" kern="1200">
          <a:solidFill>
            <a:schemeClr val="accent1"/>
          </a:solidFill>
          <a:latin typeface="Arial" panose="020B0604020202020204" pitchFamily="34" charset="0"/>
          <a:ea typeface="+mn-ea"/>
          <a:cs typeface="Arial" panose="020B0604020202020204" pitchFamily="34" charset="0"/>
        </a:defRPr>
      </a:lvl2pPr>
      <a:lvl3pPr marL="808560" indent="-178560" algn="l" defTabSz="457200" rtl="0" eaLnBrk="1" latinLnBrk="0" hangingPunct="1">
        <a:spcBef>
          <a:spcPct val="20000"/>
        </a:spcBef>
        <a:spcAft>
          <a:spcPts val="600"/>
        </a:spcAft>
        <a:buClr>
          <a:schemeClr val="accent2"/>
        </a:buClr>
        <a:buSzPct val="100000"/>
        <a:buFont typeface="Arial" panose="020B0604020202020204" pitchFamily="34" charset="0"/>
        <a:buChar char="•"/>
        <a:defRPr sz="1400" kern="1200">
          <a:solidFill>
            <a:schemeClr val="accent1"/>
          </a:solidFill>
          <a:latin typeface="Arial" panose="020B0604020202020204" pitchFamily="34" charset="0"/>
          <a:ea typeface="+mn-ea"/>
          <a:cs typeface="Arial" panose="020B0604020202020204" pitchFamily="34" charset="0"/>
        </a:defRPr>
      </a:lvl3pPr>
      <a:lvl4pPr marL="1150560" indent="-142560" algn="l" defTabSz="457200" rtl="0" eaLnBrk="1" latinLnBrk="0" hangingPunct="1">
        <a:spcBef>
          <a:spcPct val="20000"/>
        </a:spcBef>
        <a:spcAft>
          <a:spcPts val="600"/>
        </a:spcAft>
        <a:buClr>
          <a:schemeClr val="accent2"/>
        </a:buClr>
        <a:buSzPct val="100000"/>
        <a:buFont typeface="Arial" panose="020B0604020202020204" pitchFamily="34" charset="0"/>
        <a:buChar char="•"/>
        <a:defRPr sz="1200" kern="1200">
          <a:solidFill>
            <a:schemeClr val="accent1"/>
          </a:solidFill>
          <a:latin typeface="Arial" panose="020B0604020202020204" pitchFamily="34" charset="0"/>
          <a:ea typeface="+mn-ea"/>
          <a:cs typeface="Arial" panose="020B0604020202020204" pitchFamily="34" charset="0"/>
        </a:defRPr>
      </a:lvl4pPr>
      <a:lvl5pPr marL="1510560" indent="-142560" algn="l" defTabSz="457200" rtl="0" eaLnBrk="1" latinLnBrk="0" hangingPunct="1">
        <a:spcBef>
          <a:spcPct val="20000"/>
        </a:spcBef>
        <a:spcAft>
          <a:spcPts val="600"/>
        </a:spcAft>
        <a:buClr>
          <a:schemeClr val="accent2"/>
        </a:buClr>
        <a:buSzPct val="100000"/>
        <a:buFont typeface="Arial" panose="020B0604020202020204" pitchFamily="34" charset="0"/>
        <a:buChar char="•"/>
        <a:defRPr sz="1200" kern="1200">
          <a:solidFill>
            <a:schemeClr val="accent1"/>
          </a:solidFill>
          <a:latin typeface="Arial" panose="020B0604020202020204" pitchFamily="34" charset="0"/>
          <a:ea typeface="+mn-ea"/>
          <a:cs typeface="Arial" panose="020B0604020202020204" pitchFamily="34" charset="0"/>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3.xml"/><Relationship Id="rId1" Type="http://schemas.openxmlformats.org/officeDocument/2006/relationships/video" Target="https://www.youtube.com/embed/mw8ylm_uhPI?feature=oembed"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peacecorps.gov/" TargetMode="External"/><Relationship Id="rId2" Type="http://schemas.microsoft.com/office/2018/10/relationships/comments" Target="../comments/modernComment_105_5E1BA61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slideLayout" Target="../slideLayouts/slideLayout2.xml"/><Relationship Id="rId1" Type="http://schemas.openxmlformats.org/officeDocument/2006/relationships/video" Target="https://player.vimeo.com/video/913781924?h=59c11ccff8&amp;amp;app_id=122963"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xml"/><Relationship Id="rId1" Type="http://schemas.openxmlformats.org/officeDocument/2006/relationships/slideLayout" Target="../slideLayouts/slideLayout3.xml"/><Relationship Id="rId4" Type="http://schemas.openxmlformats.org/officeDocument/2006/relationships/hyperlink" Target="https://www.peacecorps.gov/what-we-do/after-service/returned-peace-corps-volunteer-profiles/" TargetMode="Externa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7.jpeg"/><Relationship Id="rId2" Type="http://schemas.microsoft.com/office/2018/10/relationships/comments" Target="../comments/modernComment_10F_A047A1C9.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Enable Content">
            <a:extLst>
              <a:ext uri="{FF2B5EF4-FFF2-40B4-BE49-F238E27FC236}">
                <a16:creationId xmlns:a16="http://schemas.microsoft.com/office/drawing/2014/main" id="{E0A5EA22-3CAD-9D60-F665-4F541DD6AEE8}"/>
              </a:ext>
            </a:extLst>
          </p:cNvPr>
          <p:cNvGrpSpPr/>
          <p:nvPr/>
        </p:nvGrpSpPr>
        <p:grpSpPr>
          <a:xfrm>
            <a:off x="12275306" y="798554"/>
            <a:ext cx="2186427" cy="1901451"/>
            <a:chOff x="9323762" y="798554"/>
            <a:chExt cx="2186427" cy="1901451"/>
          </a:xfrm>
        </p:grpSpPr>
        <p:sp>
          <p:nvSpPr>
            <p:cNvPr id="3" name="Rounded Rectangular Callout 2">
              <a:extLst>
                <a:ext uri="{FF2B5EF4-FFF2-40B4-BE49-F238E27FC236}">
                  <a16:creationId xmlns:a16="http://schemas.microsoft.com/office/drawing/2014/main" id="{5B1512B5-20BD-C9D1-8E25-ADBB68838D62}"/>
                </a:ext>
              </a:extLst>
            </p:cNvPr>
            <p:cNvSpPr/>
            <p:nvPr/>
          </p:nvSpPr>
          <p:spPr>
            <a:xfrm>
              <a:off x="9323762" y="798554"/>
              <a:ext cx="1995088" cy="1901451"/>
            </a:xfrm>
            <a:prstGeom prst="wedgeRoundRectCallout">
              <a:avLst>
                <a:gd name="adj1" fmla="val 27995"/>
                <a:gd name="adj2" fmla="val -95182"/>
                <a:gd name="adj3" fmla="val 16667"/>
              </a:avLst>
            </a:prstGeom>
            <a:solidFill>
              <a:srgbClr val="FEF7DF"/>
            </a:solidFill>
            <a:ln>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C2688DB3-8CC9-83B6-F796-FC63E0B4D8F0}"/>
                </a:ext>
              </a:extLst>
            </p:cNvPr>
            <p:cNvPicPr>
              <a:picLocks noChangeAspect="1"/>
            </p:cNvPicPr>
            <p:nvPr/>
          </p:nvPicPr>
          <p:blipFill>
            <a:blip r:embed="rId3"/>
            <a:srcRect/>
            <a:stretch/>
          </p:blipFill>
          <p:spPr>
            <a:xfrm>
              <a:off x="9580035" y="2226728"/>
              <a:ext cx="1485900" cy="351923"/>
            </a:xfrm>
            <a:prstGeom prst="rect">
              <a:avLst/>
            </a:prstGeom>
          </p:spPr>
        </p:pic>
        <p:sp>
          <p:nvSpPr>
            <p:cNvPr id="5" name="TextBox 4">
              <a:extLst>
                <a:ext uri="{FF2B5EF4-FFF2-40B4-BE49-F238E27FC236}">
                  <a16:creationId xmlns:a16="http://schemas.microsoft.com/office/drawing/2014/main" id="{89A455D2-6BE6-F35A-4DD4-353EB4CC049F}"/>
                </a:ext>
              </a:extLst>
            </p:cNvPr>
            <p:cNvSpPr txBox="1"/>
            <p:nvPr/>
          </p:nvSpPr>
          <p:spPr>
            <a:xfrm>
              <a:off x="9473160" y="964044"/>
              <a:ext cx="2037029" cy="1200329"/>
            </a:xfrm>
            <a:prstGeom prst="rect">
              <a:avLst/>
            </a:prstGeom>
            <a:noFill/>
          </p:spPr>
          <p:txBody>
            <a:bodyPr wrap="square" rtlCol="0">
              <a:spAutoFit/>
            </a:bodyPr>
            <a:lstStyle/>
            <a:p>
              <a:r>
                <a:rPr lang="en-US"/>
                <a:t>In order to play videos, click the Enable Content button above.</a:t>
              </a:r>
            </a:p>
          </p:txBody>
        </p:sp>
      </p:grpSp>
    </p:spTree>
    <p:extLst>
      <p:ext uri="{BB962C8B-B14F-4D97-AF65-F5344CB8AC3E}">
        <p14:creationId xmlns:p14="http://schemas.microsoft.com/office/powerpoint/2010/main" val="21196331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5CF9FC48-1D67-52D9-A8D9-96D496DB6B61}"/>
              </a:ext>
            </a:extLst>
          </p:cNvPr>
          <p:cNvSpPr>
            <a:spLocks noGrp="1"/>
          </p:cNvSpPr>
          <p:nvPr>
            <p:ph type="title"/>
          </p:nvPr>
        </p:nvSpPr>
        <p:spPr>
          <a:xfrm>
            <a:off x="457200" y="365125"/>
            <a:ext cx="9382540" cy="686893"/>
          </a:xfrm>
        </p:spPr>
        <p:txBody>
          <a:bodyPr/>
          <a:lstStyle/>
          <a:p>
            <a:r>
              <a:rPr lang="en-US"/>
              <a:t>KWL Chart</a:t>
            </a:r>
          </a:p>
        </p:txBody>
      </p:sp>
      <p:graphicFrame>
        <p:nvGraphicFramePr>
          <p:cNvPr id="16" name="Content Placeholder 11">
            <a:extLst>
              <a:ext uri="{FF2B5EF4-FFF2-40B4-BE49-F238E27FC236}">
                <a16:creationId xmlns:a16="http://schemas.microsoft.com/office/drawing/2014/main" id="{14D31F81-B738-C764-4873-A068C3119B60}"/>
              </a:ext>
            </a:extLst>
          </p:cNvPr>
          <p:cNvGraphicFramePr>
            <a:graphicFrameLocks/>
          </p:cNvGraphicFramePr>
          <p:nvPr>
            <p:extLst>
              <p:ext uri="{D42A27DB-BD31-4B8C-83A1-F6EECF244321}">
                <p14:modId xmlns:p14="http://schemas.microsoft.com/office/powerpoint/2010/main" val="1028812057"/>
              </p:ext>
            </p:extLst>
          </p:nvPr>
        </p:nvGraphicFramePr>
        <p:xfrm>
          <a:off x="457200" y="1390649"/>
          <a:ext cx="11277600" cy="4607814"/>
        </p:xfrm>
        <a:graphic>
          <a:graphicData uri="http://schemas.openxmlformats.org/drawingml/2006/table">
            <a:tbl>
              <a:tblPr firstRow="1" bandRow="1">
                <a:tableStyleId>{69012ECD-51FC-41F1-AA8D-1B2483CD663E}</a:tableStyleId>
              </a:tblPr>
              <a:tblGrid>
                <a:gridCol w="3759200">
                  <a:extLst>
                    <a:ext uri="{9D8B030D-6E8A-4147-A177-3AD203B41FA5}">
                      <a16:colId xmlns:a16="http://schemas.microsoft.com/office/drawing/2014/main" val="443172466"/>
                    </a:ext>
                  </a:extLst>
                </a:gridCol>
                <a:gridCol w="3759200">
                  <a:extLst>
                    <a:ext uri="{9D8B030D-6E8A-4147-A177-3AD203B41FA5}">
                      <a16:colId xmlns:a16="http://schemas.microsoft.com/office/drawing/2014/main" val="464603103"/>
                    </a:ext>
                  </a:extLst>
                </a:gridCol>
                <a:gridCol w="3759200">
                  <a:extLst>
                    <a:ext uri="{9D8B030D-6E8A-4147-A177-3AD203B41FA5}">
                      <a16:colId xmlns:a16="http://schemas.microsoft.com/office/drawing/2014/main" val="1418982413"/>
                    </a:ext>
                  </a:extLst>
                </a:gridCol>
              </a:tblGrid>
              <a:tr h="1175008">
                <a:tc>
                  <a:txBody>
                    <a:bodyPr/>
                    <a:lstStyle/>
                    <a:p>
                      <a:pPr algn="ctr"/>
                      <a:r>
                        <a:rPr lang="en-US"/>
                        <a:t>What I Know</a:t>
                      </a:r>
                    </a:p>
                  </a:txBody>
                  <a:tcPr anchor="ct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solidFill>
                      <a:schemeClr val="accent4"/>
                    </a:solidFill>
                  </a:tcPr>
                </a:tc>
                <a:tc>
                  <a:txBody>
                    <a:bodyPr/>
                    <a:lstStyle/>
                    <a:p>
                      <a:pPr algn="ctr"/>
                      <a:r>
                        <a:rPr lang="en-US"/>
                        <a:t>What I Want to Know</a:t>
                      </a:r>
                    </a:p>
                  </a:txBody>
                  <a:tcPr anchor="ct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solidFill>
                      <a:schemeClr val="accent3"/>
                    </a:solidFill>
                  </a:tcPr>
                </a:tc>
                <a:tc>
                  <a:txBody>
                    <a:bodyPr/>
                    <a:lstStyle/>
                    <a:p>
                      <a:pPr algn="ctr"/>
                      <a:r>
                        <a:rPr lang="en-US"/>
                        <a:t>What I Have Learned</a:t>
                      </a:r>
                    </a:p>
                  </a:txBody>
                  <a:tcPr anchor="ct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solidFill>
                      <a:schemeClr val="accent2"/>
                    </a:solidFill>
                  </a:tcPr>
                </a:tc>
                <a:extLst>
                  <a:ext uri="{0D108BD9-81ED-4DB2-BD59-A6C34878D82A}">
                    <a16:rowId xmlns:a16="http://schemas.microsoft.com/office/drawing/2014/main" val="3935707459"/>
                  </a:ext>
                </a:extLst>
              </a:tr>
              <a:tr h="1172629">
                <a:tc>
                  <a:txBody>
                    <a:bodyPr/>
                    <a:lstStyle/>
                    <a:p>
                      <a:endParaRPr lang="en-US"/>
                    </a:p>
                  </a:txBody>
                  <a:tcP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tcPr>
                </a:tc>
                <a:tc>
                  <a:txBody>
                    <a:bodyPr/>
                    <a:lstStyle/>
                    <a:p>
                      <a:endParaRPr lang="en-US"/>
                    </a:p>
                  </a:txBody>
                  <a:tcP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tcPr>
                </a:tc>
                <a:tc>
                  <a:txBody>
                    <a:bodyPr/>
                    <a:lstStyle/>
                    <a:p>
                      <a:endParaRPr lang="en-US"/>
                    </a:p>
                  </a:txBody>
                  <a:tcP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tcPr>
                </a:tc>
                <a:extLst>
                  <a:ext uri="{0D108BD9-81ED-4DB2-BD59-A6C34878D82A}">
                    <a16:rowId xmlns:a16="http://schemas.microsoft.com/office/drawing/2014/main" val="919409752"/>
                  </a:ext>
                </a:extLst>
              </a:tr>
              <a:tr h="1087548">
                <a:tc>
                  <a:txBody>
                    <a:bodyPr/>
                    <a:lstStyle/>
                    <a:p>
                      <a:endParaRPr lang="en-US"/>
                    </a:p>
                  </a:txBody>
                  <a:tcP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tcPr>
                </a:tc>
                <a:tc>
                  <a:txBody>
                    <a:bodyPr/>
                    <a:lstStyle/>
                    <a:p>
                      <a:endParaRPr lang="en-US"/>
                    </a:p>
                  </a:txBody>
                  <a:tcP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tcPr>
                </a:tc>
                <a:tc>
                  <a:txBody>
                    <a:bodyPr/>
                    <a:lstStyle/>
                    <a:p>
                      <a:endParaRPr lang="en-US"/>
                    </a:p>
                  </a:txBody>
                  <a:tcP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tcPr>
                </a:tc>
                <a:extLst>
                  <a:ext uri="{0D108BD9-81ED-4DB2-BD59-A6C34878D82A}">
                    <a16:rowId xmlns:a16="http://schemas.microsoft.com/office/drawing/2014/main" val="2989573642"/>
                  </a:ext>
                </a:extLst>
              </a:tr>
              <a:tr h="1172629">
                <a:tc>
                  <a:txBody>
                    <a:bodyPr/>
                    <a:lstStyle/>
                    <a:p>
                      <a:endParaRPr lang="en-US"/>
                    </a:p>
                  </a:txBody>
                  <a:tcP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tcPr>
                </a:tc>
                <a:tc>
                  <a:txBody>
                    <a:bodyPr/>
                    <a:lstStyle/>
                    <a:p>
                      <a:endParaRPr lang="en-US"/>
                    </a:p>
                  </a:txBody>
                  <a:tcP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tcPr>
                </a:tc>
                <a:tc>
                  <a:txBody>
                    <a:bodyPr/>
                    <a:lstStyle/>
                    <a:p>
                      <a:endParaRPr lang="en-US"/>
                    </a:p>
                  </a:txBody>
                  <a:tcP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tcPr>
                </a:tc>
                <a:extLst>
                  <a:ext uri="{0D108BD9-81ED-4DB2-BD59-A6C34878D82A}">
                    <a16:rowId xmlns:a16="http://schemas.microsoft.com/office/drawing/2014/main" val="2890710888"/>
                  </a:ext>
                </a:extLst>
              </a:tr>
            </a:tbl>
          </a:graphicData>
        </a:graphic>
      </p:graphicFrame>
    </p:spTree>
    <p:extLst>
      <p:ext uri="{BB962C8B-B14F-4D97-AF65-F5344CB8AC3E}">
        <p14:creationId xmlns:p14="http://schemas.microsoft.com/office/powerpoint/2010/main" val="19562411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D710A853-558B-489E-7430-D6995E6B9BB9}"/>
              </a:ext>
            </a:extLst>
          </p:cNvPr>
          <p:cNvSpPr>
            <a:spLocks noGrp="1"/>
          </p:cNvSpPr>
          <p:nvPr>
            <p:ph type="body" sz="quarter" idx="10"/>
          </p:nvPr>
        </p:nvSpPr>
        <p:spPr>
          <a:xfrm>
            <a:off x="1752600" y="1570892"/>
            <a:ext cx="8686800" cy="3540370"/>
          </a:xfrm>
        </p:spPr>
        <p:txBody>
          <a:bodyPr>
            <a:normAutofit/>
          </a:bodyPr>
          <a:lstStyle/>
          <a:p>
            <a:r>
              <a:rPr lang="en-US"/>
              <a:t>Why is it important to be a part of a global society and to connect with other cultures, people, and places around the world?</a:t>
            </a:r>
          </a:p>
        </p:txBody>
      </p:sp>
    </p:spTree>
    <p:extLst>
      <p:ext uri="{BB962C8B-B14F-4D97-AF65-F5344CB8AC3E}">
        <p14:creationId xmlns:p14="http://schemas.microsoft.com/office/powerpoint/2010/main" val="21532603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7AB2653-50A1-90EC-F071-86E09B7F4744}"/>
              </a:ext>
            </a:extLst>
          </p:cNvPr>
          <p:cNvSpPr>
            <a:spLocks noGrp="1"/>
          </p:cNvSpPr>
          <p:nvPr>
            <p:ph type="title"/>
          </p:nvPr>
        </p:nvSpPr>
        <p:spPr>
          <a:xfrm>
            <a:off x="457200" y="365125"/>
            <a:ext cx="9382540" cy="686893"/>
          </a:xfrm>
        </p:spPr>
        <p:txBody>
          <a:bodyPr/>
          <a:lstStyle/>
          <a:p>
            <a:r>
              <a:rPr lang="en-US"/>
              <a:t>Rob Watson, Returned Peace Corps Volunteer</a:t>
            </a:r>
          </a:p>
        </p:txBody>
      </p:sp>
      <p:pic>
        <p:nvPicPr>
          <p:cNvPr id="2" name="DISC018_PeaceCorps_GM_ProResHQ_HD_v01_720.mov">
            <a:hlinkClick r:id="" action="ppaction://media"/>
            <a:extLst>
              <a:ext uri="{FF2B5EF4-FFF2-40B4-BE49-F238E27FC236}">
                <a16:creationId xmlns:a16="http://schemas.microsoft.com/office/drawing/2014/main" id="{70C5BC19-80AF-A592-4C16-E2E976A6BCCE}"/>
              </a:ext>
            </a:extLst>
          </p:cNvPr>
          <p:cNvPicPr>
            <a:picLocks noGrp="1" noChangeAspect="1"/>
          </p:cNvPicPr>
          <p:nvPr>
            <p:ph sz="quarter" idx="11"/>
            <a:videoFile r:link="rId2"/>
            <p:extLst>
              <p:ext uri="{DAA4B4D4-6D71-4841-9C94-3DE7FCFB9230}">
                <p14:media xmlns:p14="http://schemas.microsoft.com/office/powerpoint/2010/main" r:embed="rId1"/>
              </p:ext>
            </p:extLst>
          </p:nvPr>
        </p:nvPicPr>
        <p:blipFill>
          <a:blip r:embed="rId4"/>
          <a:stretch>
            <a:fillRect/>
          </a:stretch>
        </p:blipFill>
        <p:spPr>
          <a:xfrm>
            <a:off x="2022475" y="1390650"/>
            <a:ext cx="8147050" cy="4583113"/>
          </a:xfrm>
        </p:spPr>
      </p:pic>
    </p:spTree>
    <p:extLst>
      <p:ext uri="{BB962C8B-B14F-4D97-AF65-F5344CB8AC3E}">
        <p14:creationId xmlns:p14="http://schemas.microsoft.com/office/powerpoint/2010/main" val="15368116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2296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7E0D66-D5FA-F6B3-3D24-1550EDA4A5DD}"/>
              </a:ext>
            </a:extLst>
          </p:cNvPr>
          <p:cNvSpPr>
            <a:spLocks noGrp="1"/>
          </p:cNvSpPr>
          <p:nvPr>
            <p:ph type="title"/>
          </p:nvPr>
        </p:nvSpPr>
        <p:spPr>
          <a:xfrm>
            <a:off x="457200" y="365125"/>
            <a:ext cx="9382540" cy="686893"/>
          </a:xfrm>
        </p:spPr>
        <p:txBody>
          <a:bodyPr/>
          <a:lstStyle/>
          <a:p>
            <a:r>
              <a:rPr lang="en-US"/>
              <a:t>Mission</a:t>
            </a:r>
          </a:p>
        </p:txBody>
      </p:sp>
      <p:sp>
        <p:nvSpPr>
          <p:cNvPr id="22" name="Content Placeholder 21">
            <a:extLst>
              <a:ext uri="{FF2B5EF4-FFF2-40B4-BE49-F238E27FC236}">
                <a16:creationId xmlns:a16="http://schemas.microsoft.com/office/drawing/2014/main" id="{32DC5156-00AF-833D-9082-7C1E948A0BCF}"/>
              </a:ext>
            </a:extLst>
          </p:cNvPr>
          <p:cNvSpPr>
            <a:spLocks noGrp="1"/>
          </p:cNvSpPr>
          <p:nvPr>
            <p:ph sz="quarter" idx="11"/>
          </p:nvPr>
        </p:nvSpPr>
        <p:spPr>
          <a:xfrm>
            <a:off x="457200" y="1390650"/>
            <a:ext cx="10831043" cy="4583113"/>
          </a:xfrm>
        </p:spPr>
        <p:txBody>
          <a:bodyPr/>
          <a:lstStyle/>
          <a:p>
            <a:pPr marL="0" indent="0">
              <a:buNone/>
            </a:pPr>
            <a:r>
              <a:rPr lang="en-US"/>
              <a:t>To promote world peace and friendship through community-based development and intercultural understanding.</a:t>
            </a:r>
          </a:p>
        </p:txBody>
      </p:sp>
      <p:pic>
        <p:nvPicPr>
          <p:cNvPr id="36" name="Online Media 35" descr="Bold Invitation 2024 | :60">
            <a:hlinkClick r:id="" action="ppaction://media"/>
            <a:extLst>
              <a:ext uri="{FF2B5EF4-FFF2-40B4-BE49-F238E27FC236}">
                <a16:creationId xmlns:a16="http://schemas.microsoft.com/office/drawing/2014/main" id="{91CDF712-773E-5FDB-4096-18EF80ADE088}"/>
              </a:ext>
            </a:extLst>
          </p:cNvPr>
          <p:cNvPicPr>
            <a:picLocks noGrp="1" noRot="1" noChangeAspect="1"/>
          </p:cNvPicPr>
          <p:nvPr>
            <p:ph sz="quarter" idx="12"/>
            <a:videoFile r:link="rId1"/>
          </p:nvPr>
        </p:nvPicPr>
        <p:blipFill>
          <a:blip r:embed="rId3"/>
          <a:stretch>
            <a:fillRect/>
          </a:stretch>
        </p:blipFill>
        <p:spPr>
          <a:xfrm>
            <a:off x="2364265" y="1952124"/>
            <a:ext cx="7465535" cy="4171022"/>
          </a:xfrm>
          <a:prstGeom prst="rect">
            <a:avLst/>
          </a:prstGeom>
        </p:spPr>
      </p:pic>
    </p:spTree>
    <p:extLst>
      <p:ext uri="{BB962C8B-B14F-4D97-AF65-F5344CB8AC3E}">
        <p14:creationId xmlns:p14="http://schemas.microsoft.com/office/powerpoint/2010/main" val="42093368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6"/>
                </p:tgtEl>
              </p:cMediaNode>
            </p:video>
            <p:seq concurrent="1" nextAc="seek">
              <p:cTn id="8" restart="whenNotActive" fill="hold" evtFilter="cancelBubble" nodeType="interactiveSeq">
                <p:stCondLst>
                  <p:cond evt="onClick" delay="0">
                    <p:tgtEl>
                      <p:spTgt spid="3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6"/>
                                        </p:tgtEl>
                                      </p:cBhvr>
                                    </p:cmd>
                                  </p:childTnLst>
                                </p:cTn>
                              </p:par>
                            </p:childTnLst>
                          </p:cTn>
                        </p:par>
                      </p:childTnLst>
                    </p:cTn>
                  </p:par>
                </p:childTnLst>
              </p:cTn>
              <p:nextCondLst>
                <p:cond evt="onClick" delay="0">
                  <p:tgtEl>
                    <p:spTgt spid="36"/>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F0E7C11-4D36-7248-6FF3-94522835A3A9}"/>
              </a:ext>
            </a:extLst>
          </p:cNvPr>
          <p:cNvSpPr>
            <a:spLocks noGrp="1"/>
          </p:cNvSpPr>
          <p:nvPr>
            <p:ph type="title"/>
          </p:nvPr>
        </p:nvSpPr>
        <p:spPr>
          <a:xfrm>
            <a:off x="457200" y="365125"/>
            <a:ext cx="9382540" cy="686893"/>
          </a:xfrm>
        </p:spPr>
        <p:txBody>
          <a:bodyPr/>
          <a:lstStyle/>
          <a:p>
            <a:r>
              <a:rPr lang="en-US"/>
              <a:t>The Peace Corps’ footprint and impact</a:t>
            </a:r>
          </a:p>
        </p:txBody>
      </p:sp>
      <p:sp>
        <p:nvSpPr>
          <p:cNvPr id="6" name="Content Placeholder 5">
            <a:extLst>
              <a:ext uri="{FF2B5EF4-FFF2-40B4-BE49-F238E27FC236}">
                <a16:creationId xmlns:a16="http://schemas.microsoft.com/office/drawing/2014/main" id="{C927342B-D1EB-637F-D25F-1F81C2A82F86}"/>
              </a:ext>
            </a:extLst>
          </p:cNvPr>
          <p:cNvSpPr>
            <a:spLocks noGrp="1"/>
          </p:cNvSpPr>
          <p:nvPr>
            <p:ph sz="quarter" idx="11"/>
          </p:nvPr>
        </p:nvSpPr>
        <p:spPr>
          <a:xfrm>
            <a:off x="468922" y="1389888"/>
            <a:ext cx="11283696" cy="4608576"/>
          </a:xfrm>
        </p:spPr>
        <p:txBody>
          <a:bodyPr>
            <a:normAutofit/>
          </a:bodyPr>
          <a:lstStyle/>
          <a:p>
            <a:pPr marL="0" indent="0" algn="ctr">
              <a:buNone/>
            </a:pPr>
            <a:r>
              <a:rPr lang="en-US" sz="2400"/>
              <a:t>Volunteers serve boldly and work alongside community members </a:t>
            </a:r>
            <a:br>
              <a:rPr lang="en-US" sz="2400"/>
            </a:br>
            <a:r>
              <a:rPr lang="en-US" sz="2400"/>
              <a:t>on locally prioritized projects to make a lasting impact every day.</a:t>
            </a:r>
          </a:p>
        </p:txBody>
      </p:sp>
      <p:sp>
        <p:nvSpPr>
          <p:cNvPr id="10" name="Rounded Rectangle 9">
            <a:extLst>
              <a:ext uri="{FF2B5EF4-FFF2-40B4-BE49-F238E27FC236}">
                <a16:creationId xmlns:a16="http://schemas.microsoft.com/office/drawing/2014/main" id="{169216EA-8567-88F2-D26B-911A2D41EE22}"/>
              </a:ext>
            </a:extLst>
          </p:cNvPr>
          <p:cNvSpPr/>
          <p:nvPr/>
        </p:nvSpPr>
        <p:spPr>
          <a:xfrm>
            <a:off x="1037702" y="2493735"/>
            <a:ext cx="3106615" cy="1236340"/>
          </a:xfrm>
          <a:prstGeom prst="roundRect">
            <a:avLst/>
          </a:prstGeom>
        </p:spPr>
        <p:style>
          <a:lnRef idx="1">
            <a:schemeClr val="accent4"/>
          </a:lnRef>
          <a:fillRef idx="3">
            <a:schemeClr val="accent4"/>
          </a:fillRef>
          <a:effectRef idx="2">
            <a:schemeClr val="accent4"/>
          </a:effectRef>
          <a:fontRef idx="minor">
            <a:schemeClr val="lt1"/>
          </a:fontRef>
        </p:style>
        <p:txBody>
          <a:bodyPr rtlCol="0" anchor="ctr"/>
          <a:lstStyle/>
          <a:p>
            <a:pPr lvl="0" algn="ctr">
              <a:lnSpc>
                <a:spcPct val="100000"/>
              </a:lnSpc>
              <a:spcBef>
                <a:spcPts val="0"/>
              </a:spcBef>
              <a:spcAft>
                <a:spcPts val="0"/>
              </a:spcAft>
              <a:buNone/>
            </a:pPr>
            <a:r>
              <a:rPr lang="en-US" sz="2800" b="1">
                <a:solidFill>
                  <a:schemeClr val="bg1"/>
                </a:solidFill>
              </a:rPr>
              <a:t>2,600+</a:t>
            </a:r>
          </a:p>
          <a:p>
            <a:pPr lvl="0" algn="ctr">
              <a:lnSpc>
                <a:spcPct val="100000"/>
              </a:lnSpc>
              <a:spcBef>
                <a:spcPts val="0"/>
              </a:spcBef>
              <a:spcAft>
                <a:spcPts val="0"/>
              </a:spcAft>
              <a:buNone/>
            </a:pPr>
            <a:r>
              <a:rPr lang="en-US" sz="2000">
                <a:solidFill>
                  <a:schemeClr val="bg1"/>
                </a:solidFill>
              </a:rPr>
              <a:t>Service sites worldwide</a:t>
            </a:r>
          </a:p>
        </p:txBody>
      </p:sp>
      <p:sp>
        <p:nvSpPr>
          <p:cNvPr id="11" name="Rounded Rectangle 10">
            <a:extLst>
              <a:ext uri="{FF2B5EF4-FFF2-40B4-BE49-F238E27FC236}">
                <a16:creationId xmlns:a16="http://schemas.microsoft.com/office/drawing/2014/main" id="{609E7FCF-E29B-74B1-72A3-E1E449F01A32}"/>
              </a:ext>
            </a:extLst>
          </p:cNvPr>
          <p:cNvSpPr/>
          <p:nvPr/>
        </p:nvSpPr>
        <p:spPr>
          <a:xfrm>
            <a:off x="4542693" y="2493735"/>
            <a:ext cx="3106615" cy="1236340"/>
          </a:xfrm>
          <a:prstGeom prst="roundRect">
            <a:avLst/>
          </a:prstGeom>
        </p:spPr>
        <p:style>
          <a:lnRef idx="1">
            <a:schemeClr val="accent3"/>
          </a:lnRef>
          <a:fillRef idx="3">
            <a:schemeClr val="accent3"/>
          </a:fillRef>
          <a:effectRef idx="2">
            <a:schemeClr val="accent3"/>
          </a:effectRef>
          <a:fontRef idx="minor">
            <a:schemeClr val="lt1"/>
          </a:fontRef>
        </p:style>
        <p:txBody>
          <a:bodyPr rtlCol="0" anchor="ctr"/>
          <a:lstStyle/>
          <a:p>
            <a:pPr lvl="0" algn="ctr">
              <a:lnSpc>
                <a:spcPct val="100000"/>
              </a:lnSpc>
              <a:spcBef>
                <a:spcPts val="0"/>
              </a:spcBef>
              <a:spcAft>
                <a:spcPts val="0"/>
              </a:spcAft>
              <a:buNone/>
            </a:pPr>
            <a:r>
              <a:rPr lang="en-US" sz="2800" b="1">
                <a:solidFill>
                  <a:schemeClr val="bg1"/>
                </a:solidFill>
              </a:rPr>
              <a:t>240,000+</a:t>
            </a:r>
          </a:p>
          <a:p>
            <a:pPr lvl="0" algn="ctr">
              <a:lnSpc>
                <a:spcPct val="100000"/>
              </a:lnSpc>
              <a:spcBef>
                <a:spcPts val="0"/>
              </a:spcBef>
              <a:spcAft>
                <a:spcPts val="0"/>
              </a:spcAft>
              <a:buNone/>
            </a:pPr>
            <a:r>
              <a:rPr lang="en-US" sz="2000">
                <a:solidFill>
                  <a:schemeClr val="bg1"/>
                </a:solidFill>
              </a:rPr>
              <a:t>Volunteers since 1961</a:t>
            </a:r>
          </a:p>
        </p:txBody>
      </p:sp>
      <p:sp>
        <p:nvSpPr>
          <p:cNvPr id="12" name="Rounded Rectangle 11">
            <a:extLst>
              <a:ext uri="{FF2B5EF4-FFF2-40B4-BE49-F238E27FC236}">
                <a16:creationId xmlns:a16="http://schemas.microsoft.com/office/drawing/2014/main" id="{447DD0A0-A56C-5342-4301-17420D30CF20}"/>
              </a:ext>
            </a:extLst>
          </p:cNvPr>
          <p:cNvSpPr/>
          <p:nvPr/>
        </p:nvSpPr>
        <p:spPr>
          <a:xfrm>
            <a:off x="8047684" y="2493735"/>
            <a:ext cx="3106615" cy="1236340"/>
          </a:xfrm>
          <a:prstGeom prst="roundRect">
            <a:avLst/>
          </a:prstGeom>
        </p:spPr>
        <p:style>
          <a:lnRef idx="1">
            <a:schemeClr val="accent2"/>
          </a:lnRef>
          <a:fillRef idx="3">
            <a:schemeClr val="accent2"/>
          </a:fillRef>
          <a:effectRef idx="2">
            <a:schemeClr val="accent2"/>
          </a:effectRef>
          <a:fontRef idx="minor">
            <a:schemeClr val="lt1"/>
          </a:fontRef>
        </p:style>
        <p:txBody>
          <a:bodyPr rtlCol="0" anchor="ctr"/>
          <a:lstStyle/>
          <a:p>
            <a:pPr lvl="0" algn="ctr">
              <a:lnSpc>
                <a:spcPct val="100000"/>
              </a:lnSpc>
              <a:spcBef>
                <a:spcPts val="0"/>
              </a:spcBef>
              <a:spcAft>
                <a:spcPts val="0"/>
              </a:spcAft>
              <a:buNone/>
            </a:pPr>
            <a:r>
              <a:rPr lang="en-US" sz="2800" b="1">
                <a:solidFill>
                  <a:schemeClr val="bg1"/>
                </a:solidFill>
              </a:rPr>
              <a:t>60+</a:t>
            </a:r>
          </a:p>
          <a:p>
            <a:pPr lvl="0" algn="ctr">
              <a:lnSpc>
                <a:spcPct val="100000"/>
              </a:lnSpc>
              <a:spcBef>
                <a:spcPts val="0"/>
              </a:spcBef>
              <a:spcAft>
                <a:spcPts val="0"/>
              </a:spcAft>
              <a:buNone/>
            </a:pPr>
            <a:r>
              <a:rPr lang="en-US" sz="2000">
                <a:solidFill>
                  <a:schemeClr val="bg1"/>
                </a:solidFill>
              </a:rPr>
              <a:t>Countries currently working in</a:t>
            </a:r>
          </a:p>
        </p:txBody>
      </p:sp>
      <p:graphicFrame>
        <p:nvGraphicFramePr>
          <p:cNvPr id="13" name="Table 12">
            <a:extLst>
              <a:ext uri="{FF2B5EF4-FFF2-40B4-BE49-F238E27FC236}">
                <a16:creationId xmlns:a16="http://schemas.microsoft.com/office/drawing/2014/main" id="{393C5608-1AB8-082A-B9EC-E863C2F5B3FB}"/>
              </a:ext>
            </a:extLst>
          </p:cNvPr>
          <p:cNvGraphicFramePr>
            <a:graphicFrameLocks noGrp="1"/>
          </p:cNvGraphicFramePr>
          <p:nvPr>
            <p:extLst>
              <p:ext uri="{D42A27DB-BD31-4B8C-83A1-F6EECF244321}">
                <p14:modId xmlns:p14="http://schemas.microsoft.com/office/powerpoint/2010/main" val="1250138201"/>
              </p:ext>
            </p:extLst>
          </p:nvPr>
        </p:nvGraphicFramePr>
        <p:xfrm>
          <a:off x="952195" y="4165276"/>
          <a:ext cx="10287609" cy="1693918"/>
        </p:xfrm>
        <a:graphic>
          <a:graphicData uri="http://schemas.openxmlformats.org/drawingml/2006/table">
            <a:tbl>
              <a:tblPr firstRow="1" bandRow="1">
                <a:tableStyleId>{5C22544A-7EE6-4342-B048-85BDC9FD1C3A}</a:tableStyleId>
              </a:tblPr>
              <a:tblGrid>
                <a:gridCol w="3007149">
                  <a:extLst>
                    <a:ext uri="{9D8B030D-6E8A-4147-A177-3AD203B41FA5}">
                      <a16:colId xmlns:a16="http://schemas.microsoft.com/office/drawing/2014/main" val="101747700"/>
                    </a:ext>
                  </a:extLst>
                </a:gridCol>
                <a:gridCol w="3851257">
                  <a:extLst>
                    <a:ext uri="{9D8B030D-6E8A-4147-A177-3AD203B41FA5}">
                      <a16:colId xmlns:a16="http://schemas.microsoft.com/office/drawing/2014/main" val="662092178"/>
                    </a:ext>
                  </a:extLst>
                </a:gridCol>
                <a:gridCol w="3429203">
                  <a:extLst>
                    <a:ext uri="{9D8B030D-6E8A-4147-A177-3AD203B41FA5}">
                      <a16:colId xmlns:a16="http://schemas.microsoft.com/office/drawing/2014/main" val="2442246736"/>
                    </a:ext>
                  </a:extLst>
                </a:gridCol>
              </a:tblGrid>
              <a:tr h="370840">
                <a:tc gridSpan="3">
                  <a:txBody>
                    <a:bodyPr/>
                    <a:lstStyle/>
                    <a:p>
                      <a:pPr algn="ctr"/>
                      <a:r>
                        <a:rPr lang="en-US" sz="2400">
                          <a:solidFill>
                            <a:schemeClr val="accent1"/>
                          </a:solidFill>
                        </a:rPr>
                        <a:t>Six Work Sectors</a:t>
                      </a:r>
                    </a:p>
                  </a:txBody>
                  <a:tcPr>
                    <a:no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397648160"/>
                  </a:ext>
                </a:extLst>
              </a:tr>
              <a:tr h="791241">
                <a:tc>
                  <a:txBody>
                    <a:bodyPr/>
                    <a:lstStyle/>
                    <a:p>
                      <a:pPr marL="194310" indent="-194310" algn="l">
                        <a:buFont typeface="Arial" panose="020B0604020202020204" pitchFamily="34" charset="0"/>
                        <a:buChar char="•"/>
                      </a:pPr>
                      <a:endParaRPr lang="en-US" b="0"/>
                    </a:p>
                  </a:txBody>
                  <a:tcPr>
                    <a:noFill/>
                  </a:tcPr>
                </a:tc>
                <a:tc>
                  <a:txBody>
                    <a:bodyPr/>
                    <a:lstStyle/>
                    <a:p>
                      <a:pPr marL="194310" marR="0" lvl="0" indent="-19431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sz="1800" b="0">
                        <a:solidFill>
                          <a:srgbClr val="2A3086"/>
                        </a:solidFill>
                      </a:endParaRPr>
                    </a:p>
                  </a:txBody>
                  <a:tcPr>
                    <a:noFill/>
                  </a:tcPr>
                </a:tc>
                <a:tc>
                  <a:txBody>
                    <a:bodyPr/>
                    <a:lstStyle/>
                    <a:p>
                      <a:pPr marL="194310" indent="-194310" algn="l">
                        <a:buFont typeface="Arial" panose="020B0604020202020204" pitchFamily="34" charset="0"/>
                        <a:buChar char="•"/>
                      </a:pPr>
                      <a:endParaRPr lang="en-US" b="0"/>
                    </a:p>
                  </a:txBody>
                  <a:tcPr>
                    <a:noFill/>
                  </a:tcPr>
                </a:tc>
                <a:extLst>
                  <a:ext uri="{0D108BD9-81ED-4DB2-BD59-A6C34878D82A}">
                    <a16:rowId xmlns:a16="http://schemas.microsoft.com/office/drawing/2014/main" val="3483053791"/>
                  </a:ext>
                </a:extLst>
              </a:tr>
              <a:tr h="445477">
                <a:tc>
                  <a:txBody>
                    <a:bodyPr/>
                    <a:lstStyle/>
                    <a:p>
                      <a:pPr marL="194310" indent="-194310" algn="l">
                        <a:buFont typeface="Arial" panose="020B0604020202020204" pitchFamily="34" charset="0"/>
                        <a:buChar char="•"/>
                      </a:pPr>
                      <a:endParaRPr lang="en-US" b="0"/>
                    </a:p>
                  </a:txBody>
                  <a:tcPr>
                    <a:noFill/>
                  </a:tcPr>
                </a:tc>
                <a:tc>
                  <a:txBody>
                    <a:bodyPr/>
                    <a:lstStyle/>
                    <a:p>
                      <a:pPr marL="194310" indent="-194310" algn="l">
                        <a:buFont typeface="Arial" panose="020B0604020202020204" pitchFamily="34" charset="0"/>
                        <a:buChar char="•"/>
                      </a:pPr>
                      <a:endParaRPr lang="en-US" b="0"/>
                    </a:p>
                  </a:txBody>
                  <a:tcPr>
                    <a:noFill/>
                  </a:tcPr>
                </a:tc>
                <a:tc>
                  <a:txBody>
                    <a:bodyPr/>
                    <a:lstStyle/>
                    <a:p>
                      <a:pPr marL="194310" marR="0" lvl="0" indent="-19431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sz="1800" b="0">
                        <a:solidFill>
                          <a:srgbClr val="2A3086"/>
                        </a:solidFill>
                      </a:endParaRPr>
                    </a:p>
                  </a:txBody>
                  <a:tcPr>
                    <a:noFill/>
                  </a:tcPr>
                </a:tc>
                <a:extLst>
                  <a:ext uri="{0D108BD9-81ED-4DB2-BD59-A6C34878D82A}">
                    <a16:rowId xmlns:a16="http://schemas.microsoft.com/office/drawing/2014/main" val="1252410075"/>
                  </a:ext>
                </a:extLst>
              </a:tr>
            </a:tbl>
          </a:graphicData>
        </a:graphic>
      </p:graphicFrame>
      <p:sp>
        <p:nvSpPr>
          <p:cNvPr id="15" name="TextBox 14">
            <a:extLst>
              <a:ext uri="{FF2B5EF4-FFF2-40B4-BE49-F238E27FC236}">
                <a16:creationId xmlns:a16="http://schemas.microsoft.com/office/drawing/2014/main" id="{63CF5F19-8C74-7A54-4CC4-6A59FECF1FF9}"/>
              </a:ext>
            </a:extLst>
          </p:cNvPr>
          <p:cNvSpPr txBox="1"/>
          <p:nvPr/>
        </p:nvSpPr>
        <p:spPr>
          <a:xfrm>
            <a:off x="1037702" y="4776597"/>
            <a:ext cx="2743200" cy="457200"/>
          </a:xfrm>
          <a:prstGeom prst="roundRect">
            <a:avLst/>
          </a:prstGeom>
          <a:effectLst/>
        </p:spPr>
        <p:style>
          <a:lnRef idx="1">
            <a:schemeClr val="accent1"/>
          </a:lnRef>
          <a:fillRef idx="3">
            <a:schemeClr val="accent1"/>
          </a:fillRef>
          <a:effectRef idx="2">
            <a:schemeClr val="accent1"/>
          </a:effectRef>
          <a:fontRef idx="minor">
            <a:schemeClr val="lt1"/>
          </a:fontRef>
        </p:style>
        <p:txBody>
          <a:bodyPr wrap="square">
            <a:noAutofit/>
          </a:bodyPr>
          <a:lstStyle/>
          <a:p>
            <a:pPr algn="ctr"/>
            <a:r>
              <a:rPr lang="en-US"/>
              <a:t>Agriculture</a:t>
            </a:r>
          </a:p>
        </p:txBody>
      </p:sp>
      <p:sp>
        <p:nvSpPr>
          <p:cNvPr id="16" name="TextBox 15">
            <a:extLst>
              <a:ext uri="{FF2B5EF4-FFF2-40B4-BE49-F238E27FC236}">
                <a16:creationId xmlns:a16="http://schemas.microsoft.com/office/drawing/2014/main" id="{C09819F0-5305-40B0-6657-33AF3BD61377}"/>
              </a:ext>
            </a:extLst>
          </p:cNvPr>
          <p:cNvSpPr txBox="1"/>
          <p:nvPr/>
        </p:nvSpPr>
        <p:spPr>
          <a:xfrm>
            <a:off x="3942399" y="4776597"/>
            <a:ext cx="4297680" cy="457200"/>
          </a:xfrm>
          <a:prstGeom prst="roundRect">
            <a:avLst/>
          </a:prstGeom>
          <a:effectLst/>
        </p:spPr>
        <p:style>
          <a:lnRef idx="1">
            <a:schemeClr val="accent1"/>
          </a:lnRef>
          <a:fillRef idx="3">
            <a:schemeClr val="accent1"/>
          </a:fillRef>
          <a:effectRef idx="2">
            <a:schemeClr val="accent1"/>
          </a:effectRef>
          <a:fontRef idx="minor">
            <a:schemeClr val="lt1"/>
          </a:fontRef>
        </p:style>
        <p:txBody>
          <a:bodyPr wrap="square">
            <a:noAutofit/>
          </a:bodyPr>
          <a:lstStyle/>
          <a:p>
            <a:pPr algn="ctr"/>
            <a:r>
              <a:rPr lang="en-US"/>
              <a:t>Community Economic Development</a:t>
            </a:r>
          </a:p>
        </p:txBody>
      </p:sp>
      <p:sp>
        <p:nvSpPr>
          <p:cNvPr id="17" name="TextBox 16">
            <a:extLst>
              <a:ext uri="{FF2B5EF4-FFF2-40B4-BE49-F238E27FC236}">
                <a16:creationId xmlns:a16="http://schemas.microsoft.com/office/drawing/2014/main" id="{42FBD32E-0EE4-4F35-73CC-54D7ABF5E0F1}"/>
              </a:ext>
            </a:extLst>
          </p:cNvPr>
          <p:cNvSpPr txBox="1"/>
          <p:nvPr/>
        </p:nvSpPr>
        <p:spPr>
          <a:xfrm>
            <a:off x="1037702" y="5332225"/>
            <a:ext cx="2743200" cy="457200"/>
          </a:xfrm>
          <a:prstGeom prst="roundRect">
            <a:avLst/>
          </a:prstGeom>
          <a:effectLst/>
        </p:spPr>
        <p:style>
          <a:lnRef idx="1">
            <a:schemeClr val="accent1"/>
          </a:lnRef>
          <a:fillRef idx="3">
            <a:schemeClr val="accent1"/>
          </a:fillRef>
          <a:effectRef idx="2">
            <a:schemeClr val="accent1"/>
          </a:effectRef>
          <a:fontRef idx="minor">
            <a:schemeClr val="lt1"/>
          </a:fontRef>
        </p:style>
        <p:txBody>
          <a:bodyPr wrap="square">
            <a:noAutofit/>
          </a:bodyPr>
          <a:lstStyle/>
          <a:p>
            <a:pPr algn="ctr"/>
            <a:r>
              <a:rPr lang="en-US"/>
              <a:t>Education</a:t>
            </a:r>
          </a:p>
        </p:txBody>
      </p:sp>
      <p:sp>
        <p:nvSpPr>
          <p:cNvPr id="18" name="TextBox 17">
            <a:extLst>
              <a:ext uri="{FF2B5EF4-FFF2-40B4-BE49-F238E27FC236}">
                <a16:creationId xmlns:a16="http://schemas.microsoft.com/office/drawing/2014/main" id="{A83AA4B9-EA8F-9613-96ED-46094BF07F02}"/>
              </a:ext>
            </a:extLst>
          </p:cNvPr>
          <p:cNvSpPr txBox="1"/>
          <p:nvPr/>
        </p:nvSpPr>
        <p:spPr>
          <a:xfrm>
            <a:off x="8401576" y="4776597"/>
            <a:ext cx="2743200" cy="457200"/>
          </a:xfrm>
          <a:prstGeom prst="roundRect">
            <a:avLst/>
          </a:prstGeom>
          <a:effectLst/>
        </p:spPr>
        <p:style>
          <a:lnRef idx="1">
            <a:schemeClr val="accent1"/>
          </a:lnRef>
          <a:fillRef idx="3">
            <a:schemeClr val="accent1"/>
          </a:fillRef>
          <a:effectRef idx="2">
            <a:schemeClr val="accent1"/>
          </a:effectRef>
          <a:fontRef idx="minor">
            <a:schemeClr val="lt1"/>
          </a:fontRef>
        </p:style>
        <p:txBody>
          <a:bodyPr wrap="square">
            <a:noAutofit/>
          </a:bodyPr>
          <a:lstStyle/>
          <a:p>
            <a:pPr algn="ctr"/>
            <a:r>
              <a:rPr lang="en-US"/>
              <a:t>Environment</a:t>
            </a:r>
          </a:p>
        </p:txBody>
      </p:sp>
      <p:sp>
        <p:nvSpPr>
          <p:cNvPr id="19" name="TextBox 18">
            <a:extLst>
              <a:ext uri="{FF2B5EF4-FFF2-40B4-BE49-F238E27FC236}">
                <a16:creationId xmlns:a16="http://schemas.microsoft.com/office/drawing/2014/main" id="{2F5B97CE-73BD-A33B-C521-1838C8DC196C}"/>
              </a:ext>
            </a:extLst>
          </p:cNvPr>
          <p:cNvSpPr txBox="1"/>
          <p:nvPr/>
        </p:nvSpPr>
        <p:spPr>
          <a:xfrm>
            <a:off x="3942399" y="5332222"/>
            <a:ext cx="4297680" cy="457200"/>
          </a:xfrm>
          <a:prstGeom prst="roundRect">
            <a:avLst/>
          </a:prstGeom>
          <a:effectLst/>
        </p:spPr>
        <p:style>
          <a:lnRef idx="1">
            <a:schemeClr val="accent1"/>
          </a:lnRef>
          <a:fillRef idx="3">
            <a:schemeClr val="accent1"/>
          </a:fillRef>
          <a:effectRef idx="2">
            <a:schemeClr val="accent1"/>
          </a:effectRef>
          <a:fontRef idx="minor">
            <a:schemeClr val="lt1"/>
          </a:fontRef>
        </p:style>
        <p:txBody>
          <a:bodyPr wrap="square">
            <a:noAutofit/>
          </a:bodyPr>
          <a:lstStyle/>
          <a:p>
            <a:pPr algn="ctr"/>
            <a:r>
              <a:rPr lang="en-US"/>
              <a:t>Youth in Development</a:t>
            </a:r>
          </a:p>
        </p:txBody>
      </p:sp>
      <p:sp>
        <p:nvSpPr>
          <p:cNvPr id="20" name="TextBox 19">
            <a:extLst>
              <a:ext uri="{FF2B5EF4-FFF2-40B4-BE49-F238E27FC236}">
                <a16:creationId xmlns:a16="http://schemas.microsoft.com/office/drawing/2014/main" id="{AC33C44C-1985-E7CE-FBDF-8B84B41BDE1E}"/>
              </a:ext>
            </a:extLst>
          </p:cNvPr>
          <p:cNvSpPr txBox="1"/>
          <p:nvPr/>
        </p:nvSpPr>
        <p:spPr>
          <a:xfrm>
            <a:off x="8411095" y="5332223"/>
            <a:ext cx="2743200" cy="457200"/>
          </a:xfrm>
          <a:prstGeom prst="roundRect">
            <a:avLst/>
          </a:prstGeom>
          <a:effectLst/>
        </p:spPr>
        <p:style>
          <a:lnRef idx="1">
            <a:schemeClr val="accent1"/>
          </a:lnRef>
          <a:fillRef idx="3">
            <a:schemeClr val="accent1"/>
          </a:fillRef>
          <a:effectRef idx="2">
            <a:schemeClr val="accent1"/>
          </a:effectRef>
          <a:fontRef idx="minor">
            <a:schemeClr val="lt1"/>
          </a:fontRef>
        </p:style>
        <p:txBody>
          <a:bodyPr wrap="square">
            <a:noAutofit/>
          </a:bodyPr>
          <a:lstStyle/>
          <a:p>
            <a:pPr algn="ctr"/>
            <a:r>
              <a:rPr lang="en-US"/>
              <a:t>Health</a:t>
            </a:r>
          </a:p>
        </p:txBody>
      </p:sp>
    </p:spTree>
    <p:extLst>
      <p:ext uri="{BB962C8B-B14F-4D97-AF65-F5344CB8AC3E}">
        <p14:creationId xmlns:p14="http://schemas.microsoft.com/office/powerpoint/2010/main" val="37173404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9B8BDC-855B-85B4-4B21-F60486E0BA0F}"/>
              </a:ext>
            </a:extLst>
          </p:cNvPr>
          <p:cNvSpPr>
            <a:spLocks noGrp="1"/>
          </p:cNvSpPr>
          <p:nvPr>
            <p:ph type="title"/>
          </p:nvPr>
        </p:nvSpPr>
        <p:spPr>
          <a:xfrm>
            <a:off x="457200" y="365125"/>
            <a:ext cx="9382540" cy="686893"/>
          </a:xfrm>
        </p:spPr>
        <p:txBody>
          <a:bodyPr/>
          <a:lstStyle/>
          <a:p>
            <a:r>
              <a:rPr lang="en-US"/>
              <a:t>Group Roles</a:t>
            </a:r>
          </a:p>
        </p:txBody>
      </p:sp>
      <p:sp>
        <p:nvSpPr>
          <p:cNvPr id="6" name="Text Placeholder 5">
            <a:extLst>
              <a:ext uri="{FF2B5EF4-FFF2-40B4-BE49-F238E27FC236}">
                <a16:creationId xmlns:a16="http://schemas.microsoft.com/office/drawing/2014/main" id="{9B962AD7-8822-C6CE-BFD5-ED76611816AC}"/>
              </a:ext>
            </a:extLst>
          </p:cNvPr>
          <p:cNvSpPr>
            <a:spLocks noGrp="1"/>
          </p:cNvSpPr>
          <p:nvPr>
            <p:ph sz="quarter" idx="11"/>
          </p:nvPr>
        </p:nvSpPr>
        <p:spPr>
          <a:xfrm>
            <a:off x="457199" y="1389888"/>
            <a:ext cx="11277599" cy="4583722"/>
          </a:xfrm>
        </p:spPr>
        <p:txBody>
          <a:bodyPr/>
          <a:lstStyle/>
          <a:p>
            <a:pPr marL="0" indent="0">
              <a:buNone/>
            </a:pPr>
            <a:r>
              <a:rPr lang="en-US" b="1">
                <a:solidFill>
                  <a:schemeClr val="accent3"/>
                </a:solidFill>
                <a:latin typeface="Arial"/>
                <a:cs typeface="Arial"/>
              </a:rPr>
              <a:t>Each member of your group will have a role in the research:</a:t>
            </a:r>
          </a:p>
          <a:p>
            <a:pPr marL="213995" indent="-213995"/>
            <a:r>
              <a:rPr lang="en-US">
                <a:latin typeface="Arial"/>
                <a:cs typeface="Arial"/>
              </a:rPr>
              <a:t>Choose one group member that will use the </a:t>
            </a:r>
            <a:r>
              <a:rPr lang="en-US">
                <a:latin typeface="Arial"/>
                <a:cs typeface="Arial"/>
                <a:hlinkClick r:id="rId3"/>
              </a:rPr>
              <a:t>peacecorps.gov</a:t>
            </a:r>
            <a:r>
              <a:rPr lang="en-US">
                <a:latin typeface="Arial"/>
                <a:cs typeface="Arial"/>
              </a:rPr>
              <a:t> website to investigate the types of projects that Peace Corps Volunteers contribute to around the world. In this role, you will also consider why partnership and friendship are vital to the success of these projects. </a:t>
            </a:r>
          </a:p>
          <a:p>
            <a:pPr marL="213995" indent="-213995"/>
            <a:r>
              <a:rPr lang="en-US">
                <a:latin typeface="Arial"/>
                <a:cs typeface="Arial"/>
              </a:rPr>
              <a:t>Choose one group member to create a list of cultural norms and values that exist in your community. That group member will need to record why understanding personal and community culture is important to understanding other cultures, cultural norms, and values around the world. The person in this role will answer the question: Why does understanding my culture help me to understand someone else’s culture?</a:t>
            </a:r>
          </a:p>
          <a:p>
            <a:pPr marL="213995" indent="-213995"/>
            <a:r>
              <a:rPr lang="en-US">
                <a:latin typeface="Arial"/>
                <a:cs typeface="Arial"/>
              </a:rPr>
              <a:t>Choose one group member to list ways in which various cultures have influenced your community and country. That group member will research important contributions made by individuals around the world. </a:t>
            </a:r>
          </a:p>
        </p:txBody>
      </p:sp>
    </p:spTree>
    <p:extLst>
      <p:ext uri="{BB962C8B-B14F-4D97-AF65-F5344CB8AC3E}">
        <p14:creationId xmlns:p14="http://schemas.microsoft.com/office/powerpoint/2010/main" val="1578870294"/>
      </p:ext>
    </p:extLst>
  </p:cSld>
  <p:clrMapOvr>
    <a:masterClrMapping/>
  </p:clrMapOvr>
  <p:extLst>
    <p:ext uri="{6950BFC3-D8DA-4A85-94F7-54DA5524770B}">
      <p188:commentRel xmlns:p188="http://schemas.microsoft.com/office/powerpoint/2018/8/main" r:id="rId2"/>
    </p:ext>
  </p:extLs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9519BC-F49E-AA3E-52EC-38A849000657}"/>
              </a:ext>
            </a:extLst>
          </p:cNvPr>
          <p:cNvSpPr>
            <a:spLocks noGrp="1"/>
          </p:cNvSpPr>
          <p:nvPr>
            <p:ph type="title"/>
          </p:nvPr>
        </p:nvSpPr>
        <p:spPr>
          <a:xfrm>
            <a:off x="457200" y="365125"/>
            <a:ext cx="9382540" cy="686893"/>
          </a:xfrm>
        </p:spPr>
        <p:txBody>
          <a:bodyPr/>
          <a:lstStyle/>
          <a:p>
            <a:r>
              <a:rPr lang="en-US"/>
              <a:t>Tasks</a:t>
            </a:r>
          </a:p>
        </p:txBody>
      </p:sp>
      <p:sp>
        <p:nvSpPr>
          <p:cNvPr id="3" name="Text Placeholder 2">
            <a:extLst>
              <a:ext uri="{FF2B5EF4-FFF2-40B4-BE49-F238E27FC236}">
                <a16:creationId xmlns:a16="http://schemas.microsoft.com/office/drawing/2014/main" id="{EE1CE437-C9D7-AD28-4D92-01AC09C2F91A}"/>
              </a:ext>
            </a:extLst>
          </p:cNvPr>
          <p:cNvSpPr>
            <a:spLocks noGrp="1"/>
          </p:cNvSpPr>
          <p:nvPr>
            <p:ph sz="quarter" idx="11"/>
          </p:nvPr>
        </p:nvSpPr>
        <p:spPr>
          <a:xfrm>
            <a:off x="457200" y="1389888"/>
            <a:ext cx="5486400" cy="4583723"/>
          </a:xfrm>
        </p:spPr>
        <p:txBody>
          <a:bodyPr numCol="1"/>
          <a:lstStyle/>
          <a:p>
            <a:pPr marL="0" indent="0">
              <a:buNone/>
            </a:pPr>
            <a:r>
              <a:rPr lang="en-US" b="1">
                <a:solidFill>
                  <a:schemeClr val="accent4"/>
                </a:solidFill>
              </a:rPr>
              <a:t>After you are done researching:</a:t>
            </a:r>
          </a:p>
          <a:p>
            <a:r>
              <a:rPr lang="en-US"/>
              <a:t>Determine how these tasks are related to the Peace Corps' mission.</a:t>
            </a:r>
          </a:p>
          <a:p>
            <a:r>
              <a:rPr lang="en-US"/>
              <a:t>Design a symbol for the Peace Corps, using blank drawing paper and markers, or the student capture sheet. The symbol must reflect the </a:t>
            </a:r>
            <a:r>
              <a:rPr lang="en-US" b="1"/>
              <a:t>three</a:t>
            </a:r>
            <a:r>
              <a:rPr lang="en-US"/>
              <a:t> goals of the Peace Corps.</a:t>
            </a:r>
          </a:p>
        </p:txBody>
      </p:sp>
      <p:sp>
        <p:nvSpPr>
          <p:cNvPr id="8" name="Text Placeholder 7">
            <a:extLst>
              <a:ext uri="{FF2B5EF4-FFF2-40B4-BE49-F238E27FC236}">
                <a16:creationId xmlns:a16="http://schemas.microsoft.com/office/drawing/2014/main" id="{ADCCCC5E-BC4A-C2C2-5D46-C6AEDBF6BB97}"/>
              </a:ext>
            </a:extLst>
          </p:cNvPr>
          <p:cNvSpPr>
            <a:spLocks noGrp="1"/>
          </p:cNvSpPr>
          <p:nvPr>
            <p:ph sz="quarter" idx="12"/>
          </p:nvPr>
        </p:nvSpPr>
        <p:spPr>
          <a:xfrm>
            <a:off x="6248400" y="1390650"/>
            <a:ext cx="5087815" cy="4583113"/>
          </a:xfrm>
        </p:spPr>
        <p:txBody>
          <a:bodyPr/>
          <a:lstStyle/>
          <a:p>
            <a:endParaRPr lang="en-US"/>
          </a:p>
          <a:p>
            <a:r>
              <a:rPr lang="en-US"/>
              <a:t>Create a poster that helps promote these three goals through visual design. Make sure the symbol created is incorporated into the poster design.</a:t>
            </a:r>
          </a:p>
          <a:p>
            <a:r>
              <a:rPr lang="en-US"/>
              <a:t>Your team will present your poster and explain how you incorporated the Peace Corps' goals into your design and the significance of the symbol your team created.</a:t>
            </a:r>
          </a:p>
        </p:txBody>
      </p:sp>
    </p:spTree>
    <p:extLst>
      <p:ext uri="{BB962C8B-B14F-4D97-AF65-F5344CB8AC3E}">
        <p14:creationId xmlns:p14="http://schemas.microsoft.com/office/powerpoint/2010/main" val="21742597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558A7C-1390-1040-7EBB-E461B9DE8908}"/>
              </a:ext>
            </a:extLst>
          </p:cNvPr>
          <p:cNvSpPr>
            <a:spLocks noGrp="1"/>
          </p:cNvSpPr>
          <p:nvPr>
            <p:ph type="title"/>
          </p:nvPr>
        </p:nvSpPr>
        <p:spPr/>
        <p:txBody>
          <a:bodyPr/>
          <a:lstStyle/>
          <a:p>
            <a:r>
              <a:rPr lang="en-US"/>
              <a:t>Gallery Walk</a:t>
            </a:r>
          </a:p>
        </p:txBody>
      </p:sp>
      <p:sp>
        <p:nvSpPr>
          <p:cNvPr id="3" name="Text Placeholder 2">
            <a:extLst>
              <a:ext uri="{FF2B5EF4-FFF2-40B4-BE49-F238E27FC236}">
                <a16:creationId xmlns:a16="http://schemas.microsoft.com/office/drawing/2014/main" id="{477B3434-6905-9D55-6EF5-5A24EB38D51A}"/>
              </a:ext>
            </a:extLst>
          </p:cNvPr>
          <p:cNvSpPr>
            <a:spLocks noGrp="1"/>
          </p:cNvSpPr>
          <p:nvPr>
            <p:ph sz="quarter" idx="11"/>
          </p:nvPr>
        </p:nvSpPr>
        <p:spPr/>
        <p:txBody>
          <a:bodyPr/>
          <a:lstStyle/>
          <a:p>
            <a:r>
              <a:rPr lang="en-US"/>
              <a:t>Place posters around the room.</a:t>
            </a:r>
          </a:p>
          <a:p>
            <a:r>
              <a:rPr lang="en-US"/>
              <a:t>Visit each poster and leave comments or questions using sticky notes for you classmates. </a:t>
            </a:r>
          </a:p>
          <a:p>
            <a:r>
              <a:rPr lang="en-US"/>
              <a:t>Afterwards, each group will present their poster and address all comments and questions left by other students.</a:t>
            </a:r>
          </a:p>
        </p:txBody>
      </p:sp>
      <p:pic>
        <p:nvPicPr>
          <p:cNvPr id="13" name="Content Placeholder 12" descr="A group of colorful pictures&#10;&#10;Description automatically generated with medium confidence">
            <a:extLst>
              <a:ext uri="{FF2B5EF4-FFF2-40B4-BE49-F238E27FC236}">
                <a16:creationId xmlns:a16="http://schemas.microsoft.com/office/drawing/2014/main" id="{8B02A272-665B-78FB-07D6-9357DE62A848}"/>
              </a:ext>
            </a:extLst>
          </p:cNvPr>
          <p:cNvPicPr>
            <a:picLocks noGrp="1" noChangeAspect="1"/>
          </p:cNvPicPr>
          <p:nvPr>
            <p:ph sz="quarter" idx="12"/>
          </p:nvPr>
        </p:nvPicPr>
        <p:blipFill>
          <a:blip r:embed="rId2"/>
          <a:stretch>
            <a:fillRect/>
          </a:stretch>
        </p:blipFill>
        <p:spPr>
          <a:xfrm>
            <a:off x="7316617" y="1390650"/>
            <a:ext cx="3349966" cy="4583113"/>
          </a:xfrm>
        </p:spPr>
      </p:pic>
    </p:spTree>
    <p:extLst>
      <p:ext uri="{BB962C8B-B14F-4D97-AF65-F5344CB8AC3E}">
        <p14:creationId xmlns:p14="http://schemas.microsoft.com/office/powerpoint/2010/main" val="33360911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1D7B761-DCD9-FEF6-4E04-53CB15423698}"/>
              </a:ext>
            </a:extLst>
          </p:cNvPr>
          <p:cNvSpPr>
            <a:spLocks noGrp="1"/>
          </p:cNvSpPr>
          <p:nvPr>
            <p:ph type="title"/>
          </p:nvPr>
        </p:nvSpPr>
        <p:spPr>
          <a:xfrm>
            <a:off x="457200" y="365125"/>
            <a:ext cx="9382540" cy="686893"/>
          </a:xfrm>
        </p:spPr>
        <p:txBody>
          <a:bodyPr/>
          <a:lstStyle/>
          <a:p>
            <a:r>
              <a:rPr lang="en-US"/>
              <a:t>KWL Chart</a:t>
            </a:r>
          </a:p>
        </p:txBody>
      </p:sp>
      <p:graphicFrame>
        <p:nvGraphicFramePr>
          <p:cNvPr id="12" name="Content Placeholder 11">
            <a:extLst>
              <a:ext uri="{FF2B5EF4-FFF2-40B4-BE49-F238E27FC236}">
                <a16:creationId xmlns:a16="http://schemas.microsoft.com/office/drawing/2014/main" id="{BB47088E-5556-7BD1-755D-21CBD08ADA22}"/>
              </a:ext>
            </a:extLst>
          </p:cNvPr>
          <p:cNvGraphicFramePr>
            <a:graphicFrameLocks/>
          </p:cNvGraphicFramePr>
          <p:nvPr>
            <p:extLst>
              <p:ext uri="{D42A27DB-BD31-4B8C-83A1-F6EECF244321}">
                <p14:modId xmlns:p14="http://schemas.microsoft.com/office/powerpoint/2010/main" val="2823681799"/>
              </p:ext>
            </p:extLst>
          </p:nvPr>
        </p:nvGraphicFramePr>
        <p:xfrm>
          <a:off x="457200" y="1390649"/>
          <a:ext cx="11277600" cy="4676178"/>
        </p:xfrm>
        <a:graphic>
          <a:graphicData uri="http://schemas.openxmlformats.org/drawingml/2006/table">
            <a:tbl>
              <a:tblPr firstRow="1" bandRow="1">
                <a:tableStyleId>{69012ECD-51FC-41F1-AA8D-1B2483CD663E}</a:tableStyleId>
              </a:tblPr>
              <a:tblGrid>
                <a:gridCol w="3759200">
                  <a:extLst>
                    <a:ext uri="{9D8B030D-6E8A-4147-A177-3AD203B41FA5}">
                      <a16:colId xmlns:a16="http://schemas.microsoft.com/office/drawing/2014/main" val="443172466"/>
                    </a:ext>
                  </a:extLst>
                </a:gridCol>
                <a:gridCol w="3759200">
                  <a:extLst>
                    <a:ext uri="{9D8B030D-6E8A-4147-A177-3AD203B41FA5}">
                      <a16:colId xmlns:a16="http://schemas.microsoft.com/office/drawing/2014/main" val="464603103"/>
                    </a:ext>
                  </a:extLst>
                </a:gridCol>
                <a:gridCol w="3759200">
                  <a:extLst>
                    <a:ext uri="{9D8B030D-6E8A-4147-A177-3AD203B41FA5}">
                      <a16:colId xmlns:a16="http://schemas.microsoft.com/office/drawing/2014/main" val="1418982413"/>
                    </a:ext>
                  </a:extLst>
                </a:gridCol>
              </a:tblGrid>
              <a:tr h="1192441">
                <a:tc>
                  <a:txBody>
                    <a:bodyPr/>
                    <a:lstStyle/>
                    <a:p>
                      <a:pPr algn="ctr"/>
                      <a:r>
                        <a:rPr lang="en-US"/>
                        <a:t>What I Know</a:t>
                      </a:r>
                    </a:p>
                  </a:txBody>
                  <a:tcPr anchor="ct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solidFill>
                      <a:schemeClr val="accent4"/>
                    </a:solidFill>
                  </a:tcPr>
                </a:tc>
                <a:tc>
                  <a:txBody>
                    <a:bodyPr/>
                    <a:lstStyle/>
                    <a:p>
                      <a:pPr algn="ctr"/>
                      <a:r>
                        <a:rPr lang="en-US"/>
                        <a:t>What I Want to Know</a:t>
                      </a:r>
                    </a:p>
                  </a:txBody>
                  <a:tcPr anchor="ct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solidFill>
                      <a:schemeClr val="accent3"/>
                    </a:solidFill>
                  </a:tcPr>
                </a:tc>
                <a:tc>
                  <a:txBody>
                    <a:bodyPr/>
                    <a:lstStyle/>
                    <a:p>
                      <a:pPr algn="ctr"/>
                      <a:r>
                        <a:rPr lang="en-US"/>
                        <a:t>What I Have Learned</a:t>
                      </a:r>
                    </a:p>
                  </a:txBody>
                  <a:tcPr anchor="ct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solidFill>
                      <a:schemeClr val="accent2"/>
                    </a:solidFill>
                  </a:tcPr>
                </a:tc>
                <a:extLst>
                  <a:ext uri="{0D108BD9-81ED-4DB2-BD59-A6C34878D82A}">
                    <a16:rowId xmlns:a16="http://schemas.microsoft.com/office/drawing/2014/main" val="3935707459"/>
                  </a:ext>
                </a:extLst>
              </a:tr>
              <a:tr h="1190027">
                <a:tc>
                  <a:txBody>
                    <a:bodyPr/>
                    <a:lstStyle/>
                    <a:p>
                      <a:endParaRPr lang="en-US"/>
                    </a:p>
                  </a:txBody>
                  <a:tcP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tcPr>
                </a:tc>
                <a:tc>
                  <a:txBody>
                    <a:bodyPr/>
                    <a:lstStyle/>
                    <a:p>
                      <a:endParaRPr lang="en-US"/>
                    </a:p>
                  </a:txBody>
                  <a:tcP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tcPr>
                </a:tc>
                <a:tc>
                  <a:txBody>
                    <a:bodyPr/>
                    <a:lstStyle/>
                    <a:p>
                      <a:endParaRPr lang="en-US"/>
                    </a:p>
                  </a:txBody>
                  <a:tcP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tcPr>
                </a:tc>
                <a:extLst>
                  <a:ext uri="{0D108BD9-81ED-4DB2-BD59-A6C34878D82A}">
                    <a16:rowId xmlns:a16="http://schemas.microsoft.com/office/drawing/2014/main" val="919409752"/>
                  </a:ext>
                </a:extLst>
              </a:tr>
              <a:tr h="1103683">
                <a:tc>
                  <a:txBody>
                    <a:bodyPr/>
                    <a:lstStyle/>
                    <a:p>
                      <a:endParaRPr lang="en-US"/>
                    </a:p>
                  </a:txBody>
                  <a:tcP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tcPr>
                </a:tc>
                <a:tc>
                  <a:txBody>
                    <a:bodyPr/>
                    <a:lstStyle/>
                    <a:p>
                      <a:endParaRPr lang="en-US"/>
                    </a:p>
                  </a:txBody>
                  <a:tcP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tcPr>
                </a:tc>
                <a:tc>
                  <a:txBody>
                    <a:bodyPr/>
                    <a:lstStyle/>
                    <a:p>
                      <a:endParaRPr lang="en-US"/>
                    </a:p>
                  </a:txBody>
                  <a:tcP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tcPr>
                </a:tc>
                <a:extLst>
                  <a:ext uri="{0D108BD9-81ED-4DB2-BD59-A6C34878D82A}">
                    <a16:rowId xmlns:a16="http://schemas.microsoft.com/office/drawing/2014/main" val="2989573642"/>
                  </a:ext>
                </a:extLst>
              </a:tr>
              <a:tr h="1190027">
                <a:tc>
                  <a:txBody>
                    <a:bodyPr/>
                    <a:lstStyle/>
                    <a:p>
                      <a:endParaRPr lang="en-US"/>
                    </a:p>
                  </a:txBody>
                  <a:tcP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tcPr>
                </a:tc>
                <a:tc>
                  <a:txBody>
                    <a:bodyPr/>
                    <a:lstStyle/>
                    <a:p>
                      <a:endParaRPr lang="en-US"/>
                    </a:p>
                  </a:txBody>
                  <a:tcP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tcPr>
                </a:tc>
                <a:tc>
                  <a:txBody>
                    <a:bodyPr/>
                    <a:lstStyle/>
                    <a:p>
                      <a:endParaRPr lang="en-US"/>
                    </a:p>
                  </a:txBody>
                  <a:tcP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tcPr>
                </a:tc>
                <a:extLst>
                  <a:ext uri="{0D108BD9-81ED-4DB2-BD59-A6C34878D82A}">
                    <a16:rowId xmlns:a16="http://schemas.microsoft.com/office/drawing/2014/main" val="2890710888"/>
                  </a:ext>
                </a:extLst>
              </a:tr>
            </a:tbl>
          </a:graphicData>
        </a:graphic>
      </p:graphicFrame>
    </p:spTree>
    <p:extLst>
      <p:ext uri="{BB962C8B-B14F-4D97-AF65-F5344CB8AC3E}">
        <p14:creationId xmlns:p14="http://schemas.microsoft.com/office/powerpoint/2010/main" val="5584177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4EC6C3-808E-725A-D0BD-5C608E5C333D}"/>
              </a:ext>
            </a:extLst>
          </p:cNvPr>
          <p:cNvSpPr>
            <a:spLocks noGrp="1"/>
          </p:cNvSpPr>
          <p:nvPr>
            <p:ph type="title"/>
          </p:nvPr>
        </p:nvSpPr>
        <p:spPr>
          <a:xfrm>
            <a:off x="457200" y="365125"/>
            <a:ext cx="9382540" cy="686893"/>
          </a:xfrm>
        </p:spPr>
        <p:txBody>
          <a:bodyPr/>
          <a:lstStyle/>
          <a:p>
            <a:r>
              <a:rPr lang="en-US"/>
              <a:t>Volunteerism and Community Engagement</a:t>
            </a:r>
          </a:p>
        </p:txBody>
      </p:sp>
      <p:pic>
        <p:nvPicPr>
          <p:cNvPr id="9" name="Online Media 8" descr="Meet a Volunteer - Christine in Mongolia">
            <a:hlinkClick r:id="" action="ppaction://media"/>
            <a:extLst>
              <a:ext uri="{FF2B5EF4-FFF2-40B4-BE49-F238E27FC236}">
                <a16:creationId xmlns:a16="http://schemas.microsoft.com/office/drawing/2014/main" id="{1F5C12F4-FA39-0B1A-A50A-5F8D0A9FC2EB}"/>
              </a:ext>
            </a:extLst>
          </p:cNvPr>
          <p:cNvPicPr>
            <a:picLocks noGrp="1" noRot="1" noChangeAspect="1"/>
          </p:cNvPicPr>
          <p:nvPr>
            <p:ph sz="quarter" idx="11"/>
            <a:videoFile r:link="rId1"/>
          </p:nvPr>
        </p:nvPicPr>
        <p:blipFill>
          <a:blip r:embed="rId3"/>
          <a:stretch>
            <a:fillRect/>
          </a:stretch>
        </p:blipFill>
        <p:spPr>
          <a:xfrm>
            <a:off x="1827961" y="1420729"/>
            <a:ext cx="8536077" cy="4813718"/>
          </a:xfrm>
        </p:spPr>
      </p:pic>
    </p:spTree>
    <p:extLst>
      <p:ext uri="{BB962C8B-B14F-4D97-AF65-F5344CB8AC3E}">
        <p14:creationId xmlns:p14="http://schemas.microsoft.com/office/powerpoint/2010/main" val="4146687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1E0D89-B838-BAE4-0C9D-5DD6DAA82176}"/>
              </a:ext>
            </a:extLst>
          </p:cNvPr>
          <p:cNvSpPr>
            <a:spLocks noGrp="1"/>
          </p:cNvSpPr>
          <p:nvPr>
            <p:ph type="title"/>
          </p:nvPr>
        </p:nvSpPr>
        <p:spPr>
          <a:xfrm>
            <a:off x="457200" y="365125"/>
            <a:ext cx="9382540" cy="686893"/>
          </a:xfrm>
        </p:spPr>
        <p:txBody>
          <a:bodyPr/>
          <a:lstStyle/>
          <a:p>
            <a:r>
              <a:rPr lang="en-US"/>
              <a:t>Research and Create</a:t>
            </a:r>
          </a:p>
        </p:txBody>
      </p:sp>
      <p:sp>
        <p:nvSpPr>
          <p:cNvPr id="5" name="Content Placeholder 4">
            <a:extLst>
              <a:ext uri="{FF2B5EF4-FFF2-40B4-BE49-F238E27FC236}">
                <a16:creationId xmlns:a16="http://schemas.microsoft.com/office/drawing/2014/main" id="{5766092E-3335-2861-243A-DCC124889B2E}"/>
              </a:ext>
            </a:extLst>
          </p:cNvPr>
          <p:cNvSpPr>
            <a:spLocks noGrp="1"/>
          </p:cNvSpPr>
          <p:nvPr>
            <p:ph sz="quarter" idx="11"/>
          </p:nvPr>
        </p:nvSpPr>
        <p:spPr>
          <a:xfrm>
            <a:off x="457200" y="1389888"/>
            <a:ext cx="5486400" cy="4583723"/>
          </a:xfrm>
        </p:spPr>
        <p:txBody>
          <a:bodyPr/>
          <a:lstStyle/>
          <a:p>
            <a:r>
              <a:rPr lang="en-US"/>
              <a:t>Visit the Peace Corps website to discover what skills and characteristics make a great volunteer and global citizen. </a:t>
            </a:r>
          </a:p>
          <a:p>
            <a:r>
              <a:rPr lang="en-US"/>
              <a:t>Use the </a:t>
            </a:r>
            <a:r>
              <a:rPr lang="en-US" b="1">
                <a:solidFill>
                  <a:schemeClr val="accent4"/>
                </a:solidFill>
              </a:rPr>
              <a:t>Peace Corps Volunteer Capture Sheet </a:t>
            </a:r>
            <a:r>
              <a:rPr lang="en-US"/>
              <a:t>to record your ideas and instructions.</a:t>
            </a:r>
          </a:p>
        </p:txBody>
      </p:sp>
      <p:pic>
        <p:nvPicPr>
          <p:cNvPr id="11" name="Content Placeholder 10" descr="A qr code with black squares&#10;&#10;Description automatically generated">
            <a:extLst>
              <a:ext uri="{FF2B5EF4-FFF2-40B4-BE49-F238E27FC236}">
                <a16:creationId xmlns:a16="http://schemas.microsoft.com/office/drawing/2014/main" id="{C567620D-BC37-3752-BDD6-F6DFABE8D784}"/>
              </a:ext>
            </a:extLst>
          </p:cNvPr>
          <p:cNvPicPr>
            <a:picLocks noGrp="1" noChangeAspect="1"/>
          </p:cNvPicPr>
          <p:nvPr>
            <p:ph sz="quarter" idx="12"/>
          </p:nvPr>
        </p:nvPicPr>
        <p:blipFill>
          <a:blip r:embed="rId3"/>
          <a:stretch>
            <a:fillRect/>
          </a:stretch>
        </p:blipFill>
        <p:spPr>
          <a:xfrm>
            <a:off x="7404100" y="1390650"/>
            <a:ext cx="3175000" cy="3175000"/>
          </a:xfrm>
        </p:spPr>
      </p:pic>
      <p:sp>
        <p:nvSpPr>
          <p:cNvPr id="19" name="TextBox 18">
            <a:extLst>
              <a:ext uri="{FF2B5EF4-FFF2-40B4-BE49-F238E27FC236}">
                <a16:creationId xmlns:a16="http://schemas.microsoft.com/office/drawing/2014/main" id="{F820E820-03FE-8FBC-4C9C-2202A91F7DD9}"/>
              </a:ext>
            </a:extLst>
          </p:cNvPr>
          <p:cNvSpPr txBox="1"/>
          <p:nvPr/>
        </p:nvSpPr>
        <p:spPr>
          <a:xfrm>
            <a:off x="7514493" y="4565650"/>
            <a:ext cx="3017715" cy="738664"/>
          </a:xfrm>
          <a:prstGeom prst="rect">
            <a:avLst/>
          </a:prstGeom>
          <a:noFill/>
        </p:spPr>
        <p:txBody>
          <a:bodyPr wrap="square">
            <a:spAutoFit/>
          </a:bodyPr>
          <a:lstStyle/>
          <a:p>
            <a:r>
              <a:rPr lang="en-US" sz="1400">
                <a:hlinkClick r:id="rId4"/>
              </a:rPr>
              <a:t>https://</a:t>
            </a:r>
            <a:r>
              <a:rPr lang="en-US" sz="1400" err="1">
                <a:hlinkClick r:id="rId4"/>
              </a:rPr>
              <a:t>www.peacecorps.gov</a:t>
            </a:r>
            <a:r>
              <a:rPr lang="en-US" sz="1400">
                <a:hlinkClick r:id="rId4"/>
              </a:rPr>
              <a:t>/what-we-do/after-service/returned-peace-corps-volunteer-profiles/</a:t>
            </a:r>
            <a:endParaRPr lang="en-US" sz="1400"/>
          </a:p>
        </p:txBody>
      </p:sp>
    </p:spTree>
    <p:extLst>
      <p:ext uri="{BB962C8B-B14F-4D97-AF65-F5344CB8AC3E}">
        <p14:creationId xmlns:p14="http://schemas.microsoft.com/office/powerpoint/2010/main" val="21970378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3B17C-FFED-0FB8-54EF-F3B3F541F0EC}"/>
              </a:ext>
            </a:extLst>
          </p:cNvPr>
          <p:cNvSpPr>
            <a:spLocks noGrp="1"/>
          </p:cNvSpPr>
          <p:nvPr>
            <p:ph type="title"/>
          </p:nvPr>
        </p:nvSpPr>
        <p:spPr>
          <a:xfrm>
            <a:off x="457200" y="365125"/>
            <a:ext cx="9382540" cy="686893"/>
          </a:xfrm>
        </p:spPr>
        <p:txBody>
          <a:bodyPr/>
          <a:lstStyle/>
          <a:p>
            <a:r>
              <a:rPr lang="en-US"/>
              <a:t>Skills Self-Reflection</a:t>
            </a:r>
          </a:p>
        </p:txBody>
      </p:sp>
      <p:graphicFrame>
        <p:nvGraphicFramePr>
          <p:cNvPr id="12" name="Content Placeholder 11">
            <a:extLst>
              <a:ext uri="{FF2B5EF4-FFF2-40B4-BE49-F238E27FC236}">
                <a16:creationId xmlns:a16="http://schemas.microsoft.com/office/drawing/2014/main" id="{D46F664B-487A-E740-50DA-ABA193F234CE}"/>
              </a:ext>
            </a:extLst>
          </p:cNvPr>
          <p:cNvGraphicFramePr>
            <a:graphicFrameLocks noGrp="1"/>
          </p:cNvGraphicFramePr>
          <p:nvPr>
            <p:ph sz="quarter" idx="11"/>
            <p:extLst>
              <p:ext uri="{D42A27DB-BD31-4B8C-83A1-F6EECF244321}">
                <p14:modId xmlns:p14="http://schemas.microsoft.com/office/powerpoint/2010/main" val="561932906"/>
              </p:ext>
            </p:extLst>
          </p:nvPr>
        </p:nvGraphicFramePr>
        <p:xfrm>
          <a:off x="468313" y="1390650"/>
          <a:ext cx="11277600" cy="4646736"/>
        </p:xfrm>
        <a:graphic>
          <a:graphicData uri="http://schemas.openxmlformats.org/drawingml/2006/table">
            <a:tbl>
              <a:tblPr firstRow="1" bandRow="1">
                <a:tableStyleId>{69012ECD-51FC-41F1-AA8D-1B2483CD663E}</a:tableStyleId>
              </a:tblPr>
              <a:tblGrid>
                <a:gridCol w="5638800">
                  <a:extLst>
                    <a:ext uri="{9D8B030D-6E8A-4147-A177-3AD203B41FA5}">
                      <a16:colId xmlns:a16="http://schemas.microsoft.com/office/drawing/2014/main" val="443172466"/>
                    </a:ext>
                  </a:extLst>
                </a:gridCol>
                <a:gridCol w="5638800">
                  <a:extLst>
                    <a:ext uri="{9D8B030D-6E8A-4147-A177-3AD203B41FA5}">
                      <a16:colId xmlns:a16="http://schemas.microsoft.com/office/drawing/2014/main" val="464603103"/>
                    </a:ext>
                  </a:extLst>
                </a:gridCol>
              </a:tblGrid>
              <a:tr h="1192441">
                <a:tc>
                  <a:txBody>
                    <a:bodyPr/>
                    <a:lstStyle/>
                    <a:p>
                      <a:pPr algn="ctr"/>
                      <a:r>
                        <a:rPr lang="en-US"/>
                        <a:t>Strength or Skill</a:t>
                      </a:r>
                    </a:p>
                  </a:txBody>
                  <a:tcPr anchor="ct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solidFill>
                      <a:schemeClr val="accent4"/>
                    </a:solidFill>
                  </a:tcPr>
                </a:tc>
                <a:tc>
                  <a:txBody>
                    <a:bodyPr/>
                    <a:lstStyle/>
                    <a:p>
                      <a:pPr algn="ctr"/>
                      <a:r>
                        <a:rPr lang="en-US"/>
                        <a:t>How can this help you become </a:t>
                      </a:r>
                      <a:br>
                        <a:rPr lang="en-US"/>
                      </a:br>
                      <a:r>
                        <a:rPr lang="en-US"/>
                        <a:t>a better volunteer?</a:t>
                      </a:r>
                    </a:p>
                  </a:txBody>
                  <a:tcPr anchor="ct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solidFill>
                      <a:schemeClr val="accent3"/>
                    </a:solidFill>
                  </a:tcPr>
                </a:tc>
                <a:extLst>
                  <a:ext uri="{0D108BD9-81ED-4DB2-BD59-A6C34878D82A}">
                    <a16:rowId xmlns:a16="http://schemas.microsoft.com/office/drawing/2014/main" val="3935707459"/>
                  </a:ext>
                </a:extLst>
              </a:tr>
              <a:tr h="690859">
                <a:tc>
                  <a:txBody>
                    <a:bodyPr/>
                    <a:lstStyle/>
                    <a:p>
                      <a:endParaRPr lang="en-US"/>
                    </a:p>
                  </a:txBody>
                  <a:tcP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tcPr>
                </a:tc>
                <a:tc>
                  <a:txBody>
                    <a:bodyPr/>
                    <a:lstStyle/>
                    <a:p>
                      <a:endParaRPr lang="en-US"/>
                    </a:p>
                  </a:txBody>
                  <a:tcP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tcPr>
                </a:tc>
                <a:extLst>
                  <a:ext uri="{0D108BD9-81ED-4DB2-BD59-A6C34878D82A}">
                    <a16:rowId xmlns:a16="http://schemas.microsoft.com/office/drawing/2014/main" val="919409752"/>
                  </a:ext>
                </a:extLst>
              </a:tr>
              <a:tr h="690859">
                <a:tc>
                  <a:txBody>
                    <a:bodyPr/>
                    <a:lstStyle/>
                    <a:p>
                      <a:endParaRPr lang="en-US"/>
                    </a:p>
                  </a:txBody>
                  <a:tcP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tcPr>
                </a:tc>
                <a:tc>
                  <a:txBody>
                    <a:bodyPr/>
                    <a:lstStyle/>
                    <a:p>
                      <a:endParaRPr lang="en-US"/>
                    </a:p>
                  </a:txBody>
                  <a:tcP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tcPr>
                </a:tc>
                <a:extLst>
                  <a:ext uri="{0D108BD9-81ED-4DB2-BD59-A6C34878D82A}">
                    <a16:rowId xmlns:a16="http://schemas.microsoft.com/office/drawing/2014/main" val="2989573642"/>
                  </a:ext>
                </a:extLst>
              </a:tr>
              <a:tr h="690859">
                <a:tc>
                  <a:txBody>
                    <a:bodyPr/>
                    <a:lstStyle/>
                    <a:p>
                      <a:endParaRPr lang="en-US"/>
                    </a:p>
                  </a:txBody>
                  <a:tcP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tcPr>
                </a:tc>
                <a:tc>
                  <a:txBody>
                    <a:bodyPr/>
                    <a:lstStyle/>
                    <a:p>
                      <a:endParaRPr lang="en-US"/>
                    </a:p>
                  </a:txBody>
                  <a:tcP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tcPr>
                </a:tc>
                <a:extLst>
                  <a:ext uri="{0D108BD9-81ED-4DB2-BD59-A6C34878D82A}">
                    <a16:rowId xmlns:a16="http://schemas.microsoft.com/office/drawing/2014/main" val="2890710888"/>
                  </a:ext>
                </a:extLst>
              </a:tr>
              <a:tr h="690859">
                <a:tc>
                  <a:txBody>
                    <a:bodyPr/>
                    <a:lstStyle/>
                    <a:p>
                      <a:endParaRPr lang="en-US"/>
                    </a:p>
                  </a:txBody>
                  <a:tcP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tcPr>
                </a:tc>
                <a:tc>
                  <a:txBody>
                    <a:bodyPr/>
                    <a:lstStyle/>
                    <a:p>
                      <a:endParaRPr lang="en-US"/>
                    </a:p>
                  </a:txBody>
                  <a:tcP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tcPr>
                </a:tc>
                <a:extLst>
                  <a:ext uri="{0D108BD9-81ED-4DB2-BD59-A6C34878D82A}">
                    <a16:rowId xmlns:a16="http://schemas.microsoft.com/office/drawing/2014/main" val="601846354"/>
                  </a:ext>
                </a:extLst>
              </a:tr>
              <a:tr h="690859">
                <a:tc>
                  <a:txBody>
                    <a:bodyPr/>
                    <a:lstStyle/>
                    <a:p>
                      <a:endParaRPr lang="en-US"/>
                    </a:p>
                  </a:txBody>
                  <a:tcP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tcPr>
                </a:tc>
                <a:tc>
                  <a:txBody>
                    <a:bodyPr/>
                    <a:lstStyle/>
                    <a:p>
                      <a:endParaRPr lang="en-US"/>
                    </a:p>
                  </a:txBody>
                  <a:tcP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tcPr>
                </a:tc>
                <a:extLst>
                  <a:ext uri="{0D108BD9-81ED-4DB2-BD59-A6C34878D82A}">
                    <a16:rowId xmlns:a16="http://schemas.microsoft.com/office/drawing/2014/main" val="2472465690"/>
                  </a:ext>
                </a:extLst>
              </a:tr>
            </a:tbl>
          </a:graphicData>
        </a:graphic>
      </p:graphicFrame>
    </p:spTree>
    <p:extLst>
      <p:ext uri="{BB962C8B-B14F-4D97-AF65-F5344CB8AC3E}">
        <p14:creationId xmlns:p14="http://schemas.microsoft.com/office/powerpoint/2010/main" val="39540966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3B17C-FFED-0FB8-54EF-F3B3F541F0EC}"/>
              </a:ext>
            </a:extLst>
          </p:cNvPr>
          <p:cNvSpPr>
            <a:spLocks noGrp="1"/>
          </p:cNvSpPr>
          <p:nvPr>
            <p:ph type="title"/>
          </p:nvPr>
        </p:nvSpPr>
        <p:spPr>
          <a:xfrm>
            <a:off x="457200" y="365125"/>
            <a:ext cx="9382540" cy="686893"/>
          </a:xfrm>
        </p:spPr>
        <p:txBody>
          <a:bodyPr/>
          <a:lstStyle/>
          <a:p>
            <a:r>
              <a:rPr lang="en-US"/>
              <a:t>Peace Corps Volunteer Profile</a:t>
            </a:r>
          </a:p>
        </p:txBody>
      </p:sp>
      <p:graphicFrame>
        <p:nvGraphicFramePr>
          <p:cNvPr id="12" name="Content Placeholder 11">
            <a:extLst>
              <a:ext uri="{FF2B5EF4-FFF2-40B4-BE49-F238E27FC236}">
                <a16:creationId xmlns:a16="http://schemas.microsoft.com/office/drawing/2014/main" id="{D46F664B-487A-E740-50DA-ABA193F234CE}"/>
              </a:ext>
            </a:extLst>
          </p:cNvPr>
          <p:cNvGraphicFramePr>
            <a:graphicFrameLocks noGrp="1"/>
          </p:cNvGraphicFramePr>
          <p:nvPr>
            <p:ph sz="quarter" idx="11"/>
            <p:extLst>
              <p:ext uri="{D42A27DB-BD31-4B8C-83A1-F6EECF244321}">
                <p14:modId xmlns:p14="http://schemas.microsoft.com/office/powerpoint/2010/main" val="3715559948"/>
              </p:ext>
            </p:extLst>
          </p:nvPr>
        </p:nvGraphicFramePr>
        <p:xfrm>
          <a:off x="468313" y="1390650"/>
          <a:ext cx="11277600" cy="4576396"/>
        </p:xfrm>
        <a:graphic>
          <a:graphicData uri="http://schemas.openxmlformats.org/drawingml/2006/table">
            <a:tbl>
              <a:tblPr firstRow="1" bandRow="1">
                <a:tableStyleId>{69012ECD-51FC-41F1-AA8D-1B2483CD663E}</a:tableStyleId>
              </a:tblPr>
              <a:tblGrid>
                <a:gridCol w="5638800">
                  <a:extLst>
                    <a:ext uri="{9D8B030D-6E8A-4147-A177-3AD203B41FA5}">
                      <a16:colId xmlns:a16="http://schemas.microsoft.com/office/drawing/2014/main" val="443172466"/>
                    </a:ext>
                  </a:extLst>
                </a:gridCol>
                <a:gridCol w="5638800">
                  <a:extLst>
                    <a:ext uri="{9D8B030D-6E8A-4147-A177-3AD203B41FA5}">
                      <a16:colId xmlns:a16="http://schemas.microsoft.com/office/drawing/2014/main" val="464603103"/>
                    </a:ext>
                  </a:extLst>
                </a:gridCol>
              </a:tblGrid>
              <a:tr h="2288198">
                <a:tc>
                  <a:txBody>
                    <a:bodyPr/>
                    <a:lstStyle/>
                    <a:p>
                      <a:pPr algn="ctr"/>
                      <a:r>
                        <a:rPr lang="en-US" b="1">
                          <a:solidFill>
                            <a:schemeClr val="accent4"/>
                          </a:solidFill>
                        </a:rPr>
                        <a:t>What They Think</a:t>
                      </a:r>
                    </a:p>
                  </a:txBody>
                  <a:tcPr anchor="ct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solidFill>
                      <a:schemeClr val="bg1"/>
                    </a:solidFill>
                  </a:tcPr>
                </a:tc>
                <a:tc>
                  <a:txBody>
                    <a:bodyPr/>
                    <a:lstStyle/>
                    <a:p>
                      <a:pPr algn="ctr"/>
                      <a:r>
                        <a:rPr lang="en-US" b="1">
                          <a:solidFill>
                            <a:schemeClr val="accent3"/>
                          </a:solidFill>
                        </a:rPr>
                        <a:t>What They Feel</a:t>
                      </a:r>
                    </a:p>
                  </a:txBody>
                  <a:tcPr anchor="ct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solidFill>
                      <a:schemeClr val="bg1"/>
                    </a:solidFill>
                  </a:tcPr>
                </a:tc>
                <a:extLst>
                  <a:ext uri="{0D108BD9-81ED-4DB2-BD59-A6C34878D82A}">
                    <a16:rowId xmlns:a16="http://schemas.microsoft.com/office/drawing/2014/main" val="3935707459"/>
                  </a:ext>
                </a:extLst>
              </a:tr>
              <a:tr h="2288198">
                <a:tc>
                  <a:txBody>
                    <a:bodyPr/>
                    <a:lstStyle/>
                    <a:p>
                      <a:pPr algn="ctr"/>
                      <a:r>
                        <a:rPr lang="en-US" b="1">
                          <a:solidFill>
                            <a:schemeClr val="accent2"/>
                          </a:solidFill>
                        </a:rPr>
                        <a:t>What they Say</a:t>
                      </a:r>
                    </a:p>
                  </a:txBody>
                  <a:tcPr anchor="ct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solidFill>
                      <a:schemeClr val="bg1"/>
                    </a:solidFill>
                  </a:tcPr>
                </a:tc>
                <a:tc>
                  <a:txBody>
                    <a:bodyPr/>
                    <a:lstStyle/>
                    <a:p>
                      <a:pPr algn="ctr"/>
                      <a:r>
                        <a:rPr lang="en-US" b="1">
                          <a:solidFill>
                            <a:schemeClr val="accent5"/>
                          </a:solidFill>
                        </a:rPr>
                        <a:t>What They Do</a:t>
                      </a:r>
                    </a:p>
                  </a:txBody>
                  <a:tcPr anchor="ct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solidFill>
                      <a:schemeClr val="bg1"/>
                    </a:solidFill>
                  </a:tcPr>
                </a:tc>
                <a:extLst>
                  <a:ext uri="{0D108BD9-81ED-4DB2-BD59-A6C34878D82A}">
                    <a16:rowId xmlns:a16="http://schemas.microsoft.com/office/drawing/2014/main" val="919409752"/>
                  </a:ext>
                </a:extLst>
              </a:tr>
            </a:tbl>
          </a:graphicData>
        </a:graphic>
      </p:graphicFrame>
    </p:spTree>
    <p:extLst>
      <p:ext uri="{BB962C8B-B14F-4D97-AF65-F5344CB8AC3E}">
        <p14:creationId xmlns:p14="http://schemas.microsoft.com/office/powerpoint/2010/main" val="40770815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8BA2EF-4747-0166-DC80-4627B9C3EAED}"/>
              </a:ext>
            </a:extLst>
          </p:cNvPr>
          <p:cNvSpPr>
            <a:spLocks noGrp="1"/>
          </p:cNvSpPr>
          <p:nvPr>
            <p:ph type="title"/>
          </p:nvPr>
        </p:nvSpPr>
        <p:spPr/>
        <p:txBody>
          <a:bodyPr/>
          <a:lstStyle/>
          <a:p>
            <a:r>
              <a:rPr lang="en-US"/>
              <a:t>Exit Ticket</a:t>
            </a:r>
          </a:p>
        </p:txBody>
      </p:sp>
      <p:sp>
        <p:nvSpPr>
          <p:cNvPr id="5" name="Content Placeholder 4">
            <a:extLst>
              <a:ext uri="{FF2B5EF4-FFF2-40B4-BE49-F238E27FC236}">
                <a16:creationId xmlns:a16="http://schemas.microsoft.com/office/drawing/2014/main" id="{E40134C6-9C5A-4447-D458-0259C9FE8E84}"/>
              </a:ext>
            </a:extLst>
          </p:cNvPr>
          <p:cNvSpPr>
            <a:spLocks noGrp="1"/>
          </p:cNvSpPr>
          <p:nvPr>
            <p:ph sz="quarter" idx="11"/>
          </p:nvPr>
        </p:nvSpPr>
        <p:spPr/>
        <p:txBody>
          <a:bodyPr/>
          <a:lstStyle/>
          <a:p>
            <a:r>
              <a:rPr lang="en-US">
                <a:latin typeface="Aptos"/>
                <a:cs typeface="Times New Roman"/>
              </a:rPr>
              <a:t>Record three skills you could share with others to impact your community and communities around the world in a positive way.</a:t>
            </a:r>
          </a:p>
          <a:p>
            <a:r>
              <a:rPr lang="en-US">
                <a:latin typeface="Aptos"/>
                <a:cs typeface="Times New Roman"/>
              </a:rPr>
              <a:t>Share what you have learned about interacting with other cultures and how these interactions can positively impact the world.</a:t>
            </a:r>
          </a:p>
        </p:txBody>
      </p:sp>
      <p:pic>
        <p:nvPicPr>
          <p:cNvPr id="8" name="Content Placeholder 7">
            <a:extLst>
              <a:ext uri="{FF2B5EF4-FFF2-40B4-BE49-F238E27FC236}">
                <a16:creationId xmlns:a16="http://schemas.microsoft.com/office/drawing/2014/main" id="{BD4C63D9-A023-A88F-9411-75B13087C33F}"/>
              </a:ext>
            </a:extLst>
          </p:cNvPr>
          <p:cNvPicPr>
            <a:picLocks noGrp="1" noChangeAspect="1"/>
          </p:cNvPicPr>
          <p:nvPr>
            <p:ph sz="quarter" idx="12"/>
          </p:nvPr>
        </p:nvPicPr>
        <p:blipFill>
          <a:blip r:embed="rId2"/>
          <a:srcRect/>
          <a:stretch/>
        </p:blipFill>
        <p:spPr>
          <a:xfrm>
            <a:off x="6248400" y="1389888"/>
            <a:ext cx="5486400" cy="4114800"/>
          </a:xfrm>
        </p:spPr>
      </p:pic>
    </p:spTree>
    <p:extLst>
      <p:ext uri="{BB962C8B-B14F-4D97-AF65-F5344CB8AC3E}">
        <p14:creationId xmlns:p14="http://schemas.microsoft.com/office/powerpoint/2010/main" val="32518311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C259EA-6C2C-62A9-E2B5-B45329F9FEAF}"/>
              </a:ext>
            </a:extLst>
          </p:cNvPr>
          <p:cNvSpPr>
            <a:spLocks noGrp="1"/>
          </p:cNvSpPr>
          <p:nvPr>
            <p:ph type="title"/>
          </p:nvPr>
        </p:nvSpPr>
        <p:spPr>
          <a:xfrm>
            <a:off x="457200" y="365125"/>
            <a:ext cx="9382540" cy="686893"/>
          </a:xfrm>
        </p:spPr>
        <p:txBody>
          <a:bodyPr/>
          <a:lstStyle/>
          <a:p>
            <a:r>
              <a:rPr lang="en-US"/>
              <a:t>Global Citizenship</a:t>
            </a:r>
          </a:p>
        </p:txBody>
      </p:sp>
      <p:pic>
        <p:nvPicPr>
          <p:cNvPr id="36" name="Content Placeholder 35" descr="A planet earth in space&#10;&#10;Description automatically generated">
            <a:extLst>
              <a:ext uri="{FF2B5EF4-FFF2-40B4-BE49-F238E27FC236}">
                <a16:creationId xmlns:a16="http://schemas.microsoft.com/office/drawing/2014/main" id="{603C44A8-D32B-2C57-39A5-1EFCD258AE84}"/>
              </a:ext>
            </a:extLst>
          </p:cNvPr>
          <p:cNvPicPr>
            <a:picLocks noGrp="1" noChangeAspect="1"/>
          </p:cNvPicPr>
          <p:nvPr>
            <p:ph sz="quarter" idx="11"/>
          </p:nvPr>
        </p:nvPicPr>
        <p:blipFill>
          <a:blip r:embed="rId2"/>
          <a:srcRect l="4918" t="717" r="4918" b="-428"/>
          <a:stretch/>
        </p:blipFill>
        <p:spPr>
          <a:xfrm>
            <a:off x="464172" y="1242646"/>
            <a:ext cx="11298581" cy="4731117"/>
          </a:xfrm>
        </p:spPr>
      </p:pic>
    </p:spTree>
    <p:extLst>
      <p:ext uri="{BB962C8B-B14F-4D97-AF65-F5344CB8AC3E}">
        <p14:creationId xmlns:p14="http://schemas.microsoft.com/office/powerpoint/2010/main" val="19908528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042AC5-F4B8-F819-2B77-94671E232B0D}"/>
              </a:ext>
            </a:extLst>
          </p:cNvPr>
          <p:cNvSpPr>
            <a:spLocks noGrp="1"/>
          </p:cNvSpPr>
          <p:nvPr>
            <p:ph type="title"/>
          </p:nvPr>
        </p:nvSpPr>
        <p:spPr/>
        <p:txBody>
          <a:bodyPr/>
          <a:lstStyle/>
          <a:p>
            <a:r>
              <a:rPr lang="en-US"/>
              <a:t>What is a Global Citizen?</a:t>
            </a:r>
          </a:p>
        </p:txBody>
      </p:sp>
      <p:sp>
        <p:nvSpPr>
          <p:cNvPr id="3" name="Content Placeholder 2">
            <a:extLst>
              <a:ext uri="{FF2B5EF4-FFF2-40B4-BE49-F238E27FC236}">
                <a16:creationId xmlns:a16="http://schemas.microsoft.com/office/drawing/2014/main" id="{2A2B2A00-788D-C1D7-DB58-6FD32C976861}"/>
              </a:ext>
            </a:extLst>
          </p:cNvPr>
          <p:cNvSpPr>
            <a:spLocks noGrp="1"/>
          </p:cNvSpPr>
          <p:nvPr>
            <p:ph sz="quarter" idx="11"/>
          </p:nvPr>
        </p:nvSpPr>
        <p:spPr/>
        <p:txBody>
          <a:bodyPr/>
          <a:lstStyle/>
          <a:p>
            <a:r>
              <a:rPr lang="en-US"/>
              <a:t>Define global citizenship. </a:t>
            </a:r>
          </a:p>
          <a:p>
            <a:r>
              <a:rPr lang="en-US"/>
              <a:t>Have you visited any other countries? If so, what did you learn from your travels? </a:t>
            </a:r>
          </a:p>
          <a:p>
            <a:r>
              <a:rPr lang="en-US"/>
              <a:t>Do you speak more than one language? How did you learn other languages? Are there more languages you would like to learn? </a:t>
            </a:r>
          </a:p>
          <a:p>
            <a:r>
              <a:rPr lang="en-US"/>
              <a:t>What is your cultural heritage? How do you share it with others around you?</a:t>
            </a:r>
          </a:p>
          <a:p>
            <a:r>
              <a:rPr lang="en-US"/>
              <a:t>Have you ever participated in an event that celebrates other cultures? How did you feel afterwards? What did you discover?</a:t>
            </a:r>
          </a:p>
        </p:txBody>
      </p:sp>
      <p:pic>
        <p:nvPicPr>
          <p:cNvPr id="8" name="Content Placeholder 7">
            <a:extLst>
              <a:ext uri="{FF2B5EF4-FFF2-40B4-BE49-F238E27FC236}">
                <a16:creationId xmlns:a16="http://schemas.microsoft.com/office/drawing/2014/main" id="{6C8C0E79-0CFA-A422-0300-673091BC6319}"/>
              </a:ext>
            </a:extLst>
          </p:cNvPr>
          <p:cNvPicPr>
            <a:picLocks noGrp="1" noChangeAspect="1"/>
          </p:cNvPicPr>
          <p:nvPr>
            <p:ph sz="quarter" idx="12"/>
          </p:nvPr>
        </p:nvPicPr>
        <p:blipFill>
          <a:blip r:embed="rId3"/>
          <a:srcRect/>
          <a:stretch/>
        </p:blipFill>
        <p:spPr>
          <a:xfrm>
            <a:off x="6248400" y="1389888"/>
            <a:ext cx="5486400" cy="4114800"/>
          </a:xfrm>
        </p:spPr>
      </p:pic>
    </p:spTree>
    <p:extLst>
      <p:ext uri="{BB962C8B-B14F-4D97-AF65-F5344CB8AC3E}">
        <p14:creationId xmlns:p14="http://schemas.microsoft.com/office/powerpoint/2010/main" val="2689049033"/>
      </p:ext>
    </p:extLst>
  </p:cSld>
  <p:clrMapOvr>
    <a:masterClrMapping/>
  </p:clrMapOvr>
  <p:extLst>
    <p:ext uri="{6950BFC3-D8DA-4A85-94F7-54DA5524770B}">
      <p188:commentRel xmlns:p188="http://schemas.microsoft.com/office/powerpoint/2018/8/main" r:id="rId2"/>
    </p:ext>
  </p:extLs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B09DB-0642-C593-6ED5-C907C6383E22}"/>
              </a:ext>
            </a:extLst>
          </p:cNvPr>
          <p:cNvSpPr>
            <a:spLocks noGrp="1"/>
          </p:cNvSpPr>
          <p:nvPr>
            <p:ph type="title"/>
          </p:nvPr>
        </p:nvSpPr>
        <p:spPr/>
        <p:txBody>
          <a:bodyPr/>
          <a:lstStyle/>
          <a:p>
            <a:r>
              <a:rPr lang="en-US"/>
              <a:t>Job Listing for a Global Citizen</a:t>
            </a:r>
          </a:p>
        </p:txBody>
      </p:sp>
      <p:sp>
        <p:nvSpPr>
          <p:cNvPr id="8" name="Content Placeholder 7">
            <a:extLst>
              <a:ext uri="{FF2B5EF4-FFF2-40B4-BE49-F238E27FC236}">
                <a16:creationId xmlns:a16="http://schemas.microsoft.com/office/drawing/2014/main" id="{B973AAEC-D8E0-E6D5-7983-CB434FF0BB97}"/>
              </a:ext>
            </a:extLst>
          </p:cNvPr>
          <p:cNvSpPr>
            <a:spLocks noGrp="1"/>
          </p:cNvSpPr>
          <p:nvPr>
            <p:ph sz="quarter" idx="11"/>
          </p:nvPr>
        </p:nvSpPr>
        <p:spPr>
          <a:xfrm>
            <a:off x="457200" y="1389888"/>
            <a:ext cx="5322277" cy="4583723"/>
          </a:xfrm>
        </p:spPr>
        <p:txBody>
          <a:bodyPr/>
          <a:lstStyle/>
          <a:p>
            <a:r>
              <a:rPr lang="en-US"/>
              <a:t>Create a job listing, like what you would find in a newspaper or on social media, looking for a global citizen.</a:t>
            </a:r>
          </a:p>
          <a:p>
            <a:r>
              <a:rPr lang="en-US"/>
              <a:t>Make sure to include in your listing all the characteristics you expect from a global citizen.</a:t>
            </a:r>
          </a:p>
          <a:p>
            <a:r>
              <a:rPr lang="en-US"/>
              <a:t>Post your listings around the classroom and look at what other students listed.</a:t>
            </a:r>
          </a:p>
          <a:p>
            <a:r>
              <a:rPr lang="en-US"/>
              <a:t>Use these postings to create a list of traits needed to be a global citizen. How do these traits promote peace and friendship? Fill out the </a:t>
            </a:r>
            <a:r>
              <a:rPr lang="en-US" b="1">
                <a:solidFill>
                  <a:schemeClr val="accent3"/>
                </a:solidFill>
              </a:rPr>
              <a:t>Cause and Effect </a:t>
            </a:r>
            <a:r>
              <a:rPr lang="en-US"/>
              <a:t>chart.</a:t>
            </a:r>
          </a:p>
        </p:txBody>
      </p:sp>
      <p:pic>
        <p:nvPicPr>
          <p:cNvPr id="22" name="Content Placeholder 21" descr="A poster with text and a hand holding a blower&#10;&#10;Description automatically generated">
            <a:extLst>
              <a:ext uri="{FF2B5EF4-FFF2-40B4-BE49-F238E27FC236}">
                <a16:creationId xmlns:a16="http://schemas.microsoft.com/office/drawing/2014/main" id="{CD3F7027-6E86-8645-DC7A-8FE0746AADF2}"/>
              </a:ext>
            </a:extLst>
          </p:cNvPr>
          <p:cNvPicPr>
            <a:picLocks noGrp="1" noChangeAspect="1"/>
          </p:cNvPicPr>
          <p:nvPr>
            <p:ph sz="quarter" idx="12"/>
          </p:nvPr>
        </p:nvPicPr>
        <p:blipFill>
          <a:blip r:embed="rId2"/>
          <a:stretch>
            <a:fillRect/>
          </a:stretch>
        </p:blipFill>
        <p:spPr>
          <a:xfrm>
            <a:off x="7408742" y="1390650"/>
            <a:ext cx="3165715" cy="4583113"/>
          </a:xfrm>
        </p:spPr>
      </p:pic>
    </p:spTree>
    <p:extLst>
      <p:ext uri="{BB962C8B-B14F-4D97-AF65-F5344CB8AC3E}">
        <p14:creationId xmlns:p14="http://schemas.microsoft.com/office/powerpoint/2010/main" val="9264594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38E267-72A4-7B3F-BE96-CB3524AA2613}"/>
              </a:ext>
            </a:extLst>
          </p:cNvPr>
          <p:cNvSpPr>
            <a:spLocks noGrp="1"/>
          </p:cNvSpPr>
          <p:nvPr>
            <p:ph type="title"/>
          </p:nvPr>
        </p:nvSpPr>
        <p:spPr/>
        <p:txBody>
          <a:bodyPr/>
          <a:lstStyle/>
          <a:p>
            <a:r>
              <a:rPr lang="en-US"/>
              <a:t>Global Citizen Cause and Effect Chart</a:t>
            </a:r>
          </a:p>
        </p:txBody>
      </p:sp>
      <p:graphicFrame>
        <p:nvGraphicFramePr>
          <p:cNvPr id="8" name="Content Placeholder 11">
            <a:extLst>
              <a:ext uri="{FF2B5EF4-FFF2-40B4-BE49-F238E27FC236}">
                <a16:creationId xmlns:a16="http://schemas.microsoft.com/office/drawing/2014/main" id="{AE8FBA57-F696-24B0-6615-8D0CF8B09694}"/>
              </a:ext>
            </a:extLst>
          </p:cNvPr>
          <p:cNvGraphicFramePr>
            <a:graphicFrameLocks/>
          </p:cNvGraphicFramePr>
          <p:nvPr>
            <p:extLst>
              <p:ext uri="{D42A27DB-BD31-4B8C-83A1-F6EECF244321}">
                <p14:modId xmlns:p14="http://schemas.microsoft.com/office/powerpoint/2010/main" val="1743010712"/>
              </p:ext>
            </p:extLst>
          </p:nvPr>
        </p:nvGraphicFramePr>
        <p:xfrm>
          <a:off x="468313" y="1390650"/>
          <a:ext cx="11277600" cy="4646736"/>
        </p:xfrm>
        <a:graphic>
          <a:graphicData uri="http://schemas.openxmlformats.org/drawingml/2006/table">
            <a:tbl>
              <a:tblPr firstRow="1" bandRow="1">
                <a:tableStyleId>{69012ECD-51FC-41F1-AA8D-1B2483CD663E}</a:tableStyleId>
              </a:tblPr>
              <a:tblGrid>
                <a:gridCol w="5638800">
                  <a:extLst>
                    <a:ext uri="{9D8B030D-6E8A-4147-A177-3AD203B41FA5}">
                      <a16:colId xmlns:a16="http://schemas.microsoft.com/office/drawing/2014/main" val="443172466"/>
                    </a:ext>
                  </a:extLst>
                </a:gridCol>
                <a:gridCol w="5638800">
                  <a:extLst>
                    <a:ext uri="{9D8B030D-6E8A-4147-A177-3AD203B41FA5}">
                      <a16:colId xmlns:a16="http://schemas.microsoft.com/office/drawing/2014/main" val="464603103"/>
                    </a:ext>
                  </a:extLst>
                </a:gridCol>
              </a:tblGrid>
              <a:tr h="1192441">
                <a:tc>
                  <a:txBody>
                    <a:bodyPr/>
                    <a:lstStyle/>
                    <a:p>
                      <a:pPr algn="ctr"/>
                      <a:r>
                        <a:rPr lang="en-US"/>
                        <a:t>Global Citizen Trait</a:t>
                      </a:r>
                    </a:p>
                    <a:p>
                      <a:pPr algn="ctr"/>
                      <a:r>
                        <a:rPr lang="en-US"/>
                        <a:t>CAUSE</a:t>
                      </a:r>
                    </a:p>
                  </a:txBody>
                  <a:tcPr anchor="ct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solidFill>
                      <a:schemeClr val="accent4"/>
                    </a:solidFill>
                  </a:tcPr>
                </a:tc>
                <a:tc>
                  <a:txBody>
                    <a:bodyPr/>
                    <a:lstStyle/>
                    <a:p>
                      <a:pPr algn="ctr"/>
                      <a:r>
                        <a:rPr lang="en-US"/>
                        <a:t>Contribution to Peace and Friendship</a:t>
                      </a:r>
                    </a:p>
                    <a:p>
                      <a:pPr algn="ctr"/>
                      <a:r>
                        <a:rPr lang="en-US"/>
                        <a:t>EFFECT</a:t>
                      </a:r>
                    </a:p>
                  </a:txBody>
                  <a:tcPr anchor="ct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solidFill>
                      <a:schemeClr val="accent3"/>
                    </a:solidFill>
                  </a:tcPr>
                </a:tc>
                <a:extLst>
                  <a:ext uri="{0D108BD9-81ED-4DB2-BD59-A6C34878D82A}">
                    <a16:rowId xmlns:a16="http://schemas.microsoft.com/office/drawing/2014/main" val="3935707459"/>
                  </a:ext>
                </a:extLst>
              </a:tr>
              <a:tr h="690859">
                <a:tc>
                  <a:txBody>
                    <a:bodyPr/>
                    <a:lstStyle/>
                    <a:p>
                      <a:endParaRPr lang="en-US"/>
                    </a:p>
                  </a:txBody>
                  <a:tcP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tcPr>
                </a:tc>
                <a:tc>
                  <a:txBody>
                    <a:bodyPr/>
                    <a:lstStyle/>
                    <a:p>
                      <a:endParaRPr lang="en-US"/>
                    </a:p>
                  </a:txBody>
                  <a:tcP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tcPr>
                </a:tc>
                <a:extLst>
                  <a:ext uri="{0D108BD9-81ED-4DB2-BD59-A6C34878D82A}">
                    <a16:rowId xmlns:a16="http://schemas.microsoft.com/office/drawing/2014/main" val="919409752"/>
                  </a:ext>
                </a:extLst>
              </a:tr>
              <a:tr h="690859">
                <a:tc>
                  <a:txBody>
                    <a:bodyPr/>
                    <a:lstStyle/>
                    <a:p>
                      <a:endParaRPr lang="en-US"/>
                    </a:p>
                  </a:txBody>
                  <a:tcP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tcPr>
                </a:tc>
                <a:tc>
                  <a:txBody>
                    <a:bodyPr/>
                    <a:lstStyle/>
                    <a:p>
                      <a:endParaRPr lang="en-US"/>
                    </a:p>
                  </a:txBody>
                  <a:tcP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tcPr>
                </a:tc>
                <a:extLst>
                  <a:ext uri="{0D108BD9-81ED-4DB2-BD59-A6C34878D82A}">
                    <a16:rowId xmlns:a16="http://schemas.microsoft.com/office/drawing/2014/main" val="2989573642"/>
                  </a:ext>
                </a:extLst>
              </a:tr>
              <a:tr h="690859">
                <a:tc>
                  <a:txBody>
                    <a:bodyPr/>
                    <a:lstStyle/>
                    <a:p>
                      <a:endParaRPr lang="en-US"/>
                    </a:p>
                  </a:txBody>
                  <a:tcP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tcPr>
                </a:tc>
                <a:tc>
                  <a:txBody>
                    <a:bodyPr/>
                    <a:lstStyle/>
                    <a:p>
                      <a:endParaRPr lang="en-US"/>
                    </a:p>
                  </a:txBody>
                  <a:tcP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tcPr>
                </a:tc>
                <a:extLst>
                  <a:ext uri="{0D108BD9-81ED-4DB2-BD59-A6C34878D82A}">
                    <a16:rowId xmlns:a16="http://schemas.microsoft.com/office/drawing/2014/main" val="2890710888"/>
                  </a:ext>
                </a:extLst>
              </a:tr>
              <a:tr h="690859">
                <a:tc>
                  <a:txBody>
                    <a:bodyPr/>
                    <a:lstStyle/>
                    <a:p>
                      <a:endParaRPr lang="en-US"/>
                    </a:p>
                  </a:txBody>
                  <a:tcP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tcPr>
                </a:tc>
                <a:tc>
                  <a:txBody>
                    <a:bodyPr/>
                    <a:lstStyle/>
                    <a:p>
                      <a:endParaRPr lang="en-US"/>
                    </a:p>
                  </a:txBody>
                  <a:tcP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tcPr>
                </a:tc>
                <a:extLst>
                  <a:ext uri="{0D108BD9-81ED-4DB2-BD59-A6C34878D82A}">
                    <a16:rowId xmlns:a16="http://schemas.microsoft.com/office/drawing/2014/main" val="601846354"/>
                  </a:ext>
                </a:extLst>
              </a:tr>
              <a:tr h="690859">
                <a:tc>
                  <a:txBody>
                    <a:bodyPr/>
                    <a:lstStyle/>
                    <a:p>
                      <a:endParaRPr lang="en-US"/>
                    </a:p>
                  </a:txBody>
                  <a:tcP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tcPr>
                </a:tc>
                <a:tc>
                  <a:txBody>
                    <a:bodyPr/>
                    <a:lstStyle/>
                    <a:p>
                      <a:endParaRPr lang="en-US"/>
                    </a:p>
                  </a:txBody>
                  <a:tcP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tcPr>
                </a:tc>
                <a:extLst>
                  <a:ext uri="{0D108BD9-81ED-4DB2-BD59-A6C34878D82A}">
                    <a16:rowId xmlns:a16="http://schemas.microsoft.com/office/drawing/2014/main" val="2472465690"/>
                  </a:ext>
                </a:extLst>
              </a:tr>
            </a:tbl>
          </a:graphicData>
        </a:graphic>
      </p:graphicFrame>
    </p:spTree>
    <p:extLst>
      <p:ext uri="{BB962C8B-B14F-4D97-AF65-F5344CB8AC3E}">
        <p14:creationId xmlns:p14="http://schemas.microsoft.com/office/powerpoint/2010/main" val="425641301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2C9C0B-343D-D4DF-6ECF-551FF5D00B30}"/>
              </a:ext>
            </a:extLst>
          </p:cNvPr>
          <p:cNvSpPr>
            <a:spLocks noGrp="1"/>
          </p:cNvSpPr>
          <p:nvPr>
            <p:ph type="title"/>
          </p:nvPr>
        </p:nvSpPr>
        <p:spPr/>
        <p:txBody>
          <a:bodyPr/>
          <a:lstStyle/>
          <a:p>
            <a:r>
              <a:rPr lang="en-US"/>
              <a:t>Lights, Camera, Action!!!</a:t>
            </a:r>
          </a:p>
        </p:txBody>
      </p:sp>
      <p:sp>
        <p:nvSpPr>
          <p:cNvPr id="5" name="Content Placeholder 4">
            <a:extLst>
              <a:ext uri="{FF2B5EF4-FFF2-40B4-BE49-F238E27FC236}">
                <a16:creationId xmlns:a16="http://schemas.microsoft.com/office/drawing/2014/main" id="{1E95BB30-E9E4-28C6-F748-09189F1A02F1}"/>
              </a:ext>
            </a:extLst>
          </p:cNvPr>
          <p:cNvSpPr>
            <a:spLocks noGrp="1"/>
          </p:cNvSpPr>
          <p:nvPr>
            <p:ph sz="quarter" idx="11"/>
          </p:nvPr>
        </p:nvSpPr>
        <p:spPr/>
        <p:txBody>
          <a:bodyPr/>
          <a:lstStyle/>
          <a:p>
            <a:r>
              <a:rPr lang="en-US"/>
              <a:t>You will be working with your groups to create a social media video.</a:t>
            </a:r>
          </a:p>
          <a:p>
            <a:r>
              <a:rPr lang="en-US"/>
              <a:t>The main goal of the video will be to create an educational video about Peace Corps or a video that serves as a call to action around a service project that your group is passionate about. </a:t>
            </a:r>
          </a:p>
          <a:p>
            <a:r>
              <a:rPr lang="en-US"/>
              <a:t>Use the Social Media Video Planner to prepare your product.</a:t>
            </a:r>
          </a:p>
          <a:p>
            <a:r>
              <a:rPr lang="en-US"/>
              <a:t>Have a viewing party to showcase all your work!</a:t>
            </a:r>
          </a:p>
        </p:txBody>
      </p:sp>
      <p:pic>
        <p:nvPicPr>
          <p:cNvPr id="10" name="Content Placeholder 9" descr="A person taking a selfie&#10;&#10;Description automatically generated">
            <a:extLst>
              <a:ext uri="{FF2B5EF4-FFF2-40B4-BE49-F238E27FC236}">
                <a16:creationId xmlns:a16="http://schemas.microsoft.com/office/drawing/2014/main" id="{221B5A25-B73F-1F11-5B9B-80F43EEF64E4}"/>
              </a:ext>
            </a:extLst>
          </p:cNvPr>
          <p:cNvPicPr>
            <a:picLocks noGrp="1" noChangeAspect="1"/>
          </p:cNvPicPr>
          <p:nvPr>
            <p:ph sz="quarter" idx="12"/>
          </p:nvPr>
        </p:nvPicPr>
        <p:blipFill>
          <a:blip r:embed="rId3"/>
          <a:stretch>
            <a:fillRect/>
          </a:stretch>
        </p:blipFill>
        <p:spPr>
          <a:xfrm>
            <a:off x="6248400" y="1389888"/>
            <a:ext cx="5486400" cy="3246120"/>
          </a:xfrm>
        </p:spPr>
      </p:pic>
    </p:spTree>
    <p:extLst>
      <p:ext uri="{BB962C8B-B14F-4D97-AF65-F5344CB8AC3E}">
        <p14:creationId xmlns:p14="http://schemas.microsoft.com/office/powerpoint/2010/main" val="5416313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411392-D864-B982-8C2A-E4AA4D1FA6E1}"/>
              </a:ext>
            </a:extLst>
          </p:cNvPr>
          <p:cNvSpPr>
            <a:spLocks noGrp="1"/>
          </p:cNvSpPr>
          <p:nvPr>
            <p:ph type="title"/>
          </p:nvPr>
        </p:nvSpPr>
        <p:spPr/>
        <p:txBody>
          <a:bodyPr/>
          <a:lstStyle/>
          <a:p>
            <a:r>
              <a:rPr lang="en-US"/>
              <a:t>Social Media Video Planner</a:t>
            </a:r>
          </a:p>
        </p:txBody>
      </p:sp>
      <p:graphicFrame>
        <p:nvGraphicFramePr>
          <p:cNvPr id="11" name="Content Placeholder 10">
            <a:extLst>
              <a:ext uri="{FF2B5EF4-FFF2-40B4-BE49-F238E27FC236}">
                <a16:creationId xmlns:a16="http://schemas.microsoft.com/office/drawing/2014/main" id="{8B87CDF3-B1EE-82EF-85F7-F433C236E7B5}"/>
              </a:ext>
            </a:extLst>
          </p:cNvPr>
          <p:cNvGraphicFramePr>
            <a:graphicFrameLocks noGrp="1"/>
          </p:cNvGraphicFramePr>
          <p:nvPr>
            <p:ph sz="quarter" idx="11"/>
            <p:extLst>
              <p:ext uri="{D42A27DB-BD31-4B8C-83A1-F6EECF244321}">
                <p14:modId xmlns:p14="http://schemas.microsoft.com/office/powerpoint/2010/main" val="210186880"/>
              </p:ext>
            </p:extLst>
          </p:nvPr>
        </p:nvGraphicFramePr>
        <p:xfrm>
          <a:off x="457200" y="1390650"/>
          <a:ext cx="5486400" cy="1483360"/>
        </p:xfrm>
        <a:graphic>
          <a:graphicData uri="http://schemas.openxmlformats.org/drawingml/2006/table">
            <a:tbl>
              <a:tblPr firstRow="1" bandRow="1">
                <a:tableStyleId>{17292A2E-F333-43FB-9621-5CBBE7FDCDCB}</a:tableStyleId>
              </a:tblPr>
              <a:tblGrid>
                <a:gridCol w="5486400">
                  <a:extLst>
                    <a:ext uri="{9D8B030D-6E8A-4147-A177-3AD203B41FA5}">
                      <a16:colId xmlns:a16="http://schemas.microsoft.com/office/drawing/2014/main" val="2041731980"/>
                    </a:ext>
                  </a:extLst>
                </a:gridCol>
              </a:tblGrid>
              <a:tr h="370840">
                <a:tc>
                  <a:txBody>
                    <a:bodyPr/>
                    <a:lstStyle/>
                    <a:p>
                      <a:r>
                        <a:rPr lang="en-US"/>
                        <a:t>Names and Roles of Creators:</a:t>
                      </a:r>
                    </a:p>
                  </a:txBody>
                  <a:tcPr/>
                </a:tc>
                <a:extLst>
                  <a:ext uri="{0D108BD9-81ED-4DB2-BD59-A6C34878D82A}">
                    <a16:rowId xmlns:a16="http://schemas.microsoft.com/office/drawing/2014/main" val="780704293"/>
                  </a:ext>
                </a:extLst>
              </a:tr>
              <a:tr h="370840">
                <a:tc>
                  <a:txBody>
                    <a:bodyPr/>
                    <a:lstStyle/>
                    <a:p>
                      <a:endParaRPr lang="en-US"/>
                    </a:p>
                  </a:txBody>
                  <a:tcPr/>
                </a:tc>
                <a:extLst>
                  <a:ext uri="{0D108BD9-81ED-4DB2-BD59-A6C34878D82A}">
                    <a16:rowId xmlns:a16="http://schemas.microsoft.com/office/drawing/2014/main" val="3524816155"/>
                  </a:ext>
                </a:extLst>
              </a:tr>
              <a:tr h="370840">
                <a:tc>
                  <a:txBody>
                    <a:bodyPr/>
                    <a:lstStyle/>
                    <a:p>
                      <a:endParaRPr lang="en-US"/>
                    </a:p>
                  </a:txBody>
                  <a:tcPr/>
                </a:tc>
                <a:extLst>
                  <a:ext uri="{0D108BD9-81ED-4DB2-BD59-A6C34878D82A}">
                    <a16:rowId xmlns:a16="http://schemas.microsoft.com/office/drawing/2014/main" val="2022062738"/>
                  </a:ext>
                </a:extLst>
              </a:tr>
              <a:tr h="370840">
                <a:tc>
                  <a:txBody>
                    <a:bodyPr/>
                    <a:lstStyle/>
                    <a:p>
                      <a:endParaRPr lang="en-US"/>
                    </a:p>
                  </a:txBody>
                  <a:tcPr/>
                </a:tc>
                <a:extLst>
                  <a:ext uri="{0D108BD9-81ED-4DB2-BD59-A6C34878D82A}">
                    <a16:rowId xmlns:a16="http://schemas.microsoft.com/office/drawing/2014/main" val="4011964162"/>
                  </a:ext>
                </a:extLst>
              </a:tr>
            </a:tbl>
          </a:graphicData>
        </a:graphic>
      </p:graphicFrame>
      <p:graphicFrame>
        <p:nvGraphicFramePr>
          <p:cNvPr id="15" name="Content Placeholder 14">
            <a:extLst>
              <a:ext uri="{FF2B5EF4-FFF2-40B4-BE49-F238E27FC236}">
                <a16:creationId xmlns:a16="http://schemas.microsoft.com/office/drawing/2014/main" id="{B4DE62A7-773B-3069-FAE7-9511338F147B}"/>
              </a:ext>
            </a:extLst>
          </p:cNvPr>
          <p:cNvGraphicFramePr>
            <a:graphicFrameLocks noGrp="1"/>
          </p:cNvGraphicFramePr>
          <p:nvPr>
            <p:ph sz="quarter" idx="12"/>
            <p:extLst>
              <p:ext uri="{D42A27DB-BD31-4B8C-83A1-F6EECF244321}">
                <p14:modId xmlns:p14="http://schemas.microsoft.com/office/powerpoint/2010/main" val="1795191659"/>
              </p:ext>
            </p:extLst>
          </p:nvPr>
        </p:nvGraphicFramePr>
        <p:xfrm>
          <a:off x="6248400" y="1390650"/>
          <a:ext cx="5486400" cy="2536581"/>
        </p:xfrm>
        <a:graphic>
          <a:graphicData uri="http://schemas.openxmlformats.org/drawingml/2006/table">
            <a:tbl>
              <a:tblPr firstRow="1" bandRow="1">
                <a:tableStyleId>{5A111915-BE36-4E01-A7E5-04B1672EAD32}</a:tableStyleId>
              </a:tblPr>
              <a:tblGrid>
                <a:gridCol w="5486400">
                  <a:extLst>
                    <a:ext uri="{9D8B030D-6E8A-4147-A177-3AD203B41FA5}">
                      <a16:colId xmlns:a16="http://schemas.microsoft.com/office/drawing/2014/main" val="3287724232"/>
                    </a:ext>
                  </a:extLst>
                </a:gridCol>
              </a:tblGrid>
              <a:tr h="370840">
                <a:tc>
                  <a:txBody>
                    <a:bodyPr/>
                    <a:lstStyle/>
                    <a:p>
                      <a:r>
                        <a:rPr lang="en-US"/>
                        <a:t>Step-by-Step Description of the Video:</a:t>
                      </a:r>
                    </a:p>
                  </a:txBody>
                  <a:tcPr/>
                </a:tc>
                <a:extLst>
                  <a:ext uri="{0D108BD9-81ED-4DB2-BD59-A6C34878D82A}">
                    <a16:rowId xmlns:a16="http://schemas.microsoft.com/office/drawing/2014/main" val="2738047318"/>
                  </a:ext>
                </a:extLst>
              </a:tr>
              <a:tr h="2165741">
                <a:tc>
                  <a:txBody>
                    <a:bodyPr/>
                    <a:lstStyle/>
                    <a:p>
                      <a:endParaRPr lang="en-US"/>
                    </a:p>
                  </a:txBody>
                  <a:tcPr/>
                </a:tc>
                <a:extLst>
                  <a:ext uri="{0D108BD9-81ED-4DB2-BD59-A6C34878D82A}">
                    <a16:rowId xmlns:a16="http://schemas.microsoft.com/office/drawing/2014/main" val="3773544021"/>
                  </a:ext>
                </a:extLst>
              </a:tr>
            </a:tbl>
          </a:graphicData>
        </a:graphic>
      </p:graphicFrame>
      <p:graphicFrame>
        <p:nvGraphicFramePr>
          <p:cNvPr id="12" name="Content Placeholder 10">
            <a:extLst>
              <a:ext uri="{FF2B5EF4-FFF2-40B4-BE49-F238E27FC236}">
                <a16:creationId xmlns:a16="http://schemas.microsoft.com/office/drawing/2014/main" id="{74B1AF26-DB5B-EDE5-D791-5AE5D52DC839}"/>
              </a:ext>
            </a:extLst>
          </p:cNvPr>
          <p:cNvGraphicFramePr>
            <a:graphicFrameLocks/>
          </p:cNvGraphicFramePr>
          <p:nvPr>
            <p:extLst>
              <p:ext uri="{D42A27DB-BD31-4B8C-83A1-F6EECF244321}">
                <p14:modId xmlns:p14="http://schemas.microsoft.com/office/powerpoint/2010/main" val="4022827681"/>
              </p:ext>
            </p:extLst>
          </p:nvPr>
        </p:nvGraphicFramePr>
        <p:xfrm>
          <a:off x="457200" y="3165530"/>
          <a:ext cx="5486400" cy="741680"/>
        </p:xfrm>
        <a:graphic>
          <a:graphicData uri="http://schemas.openxmlformats.org/drawingml/2006/table">
            <a:tbl>
              <a:tblPr firstRow="1" bandRow="1">
                <a:tableStyleId>{F2DE63D5-997A-4646-A377-4702673A728D}</a:tableStyleId>
              </a:tblPr>
              <a:tblGrid>
                <a:gridCol w="5486400">
                  <a:extLst>
                    <a:ext uri="{9D8B030D-6E8A-4147-A177-3AD203B41FA5}">
                      <a16:colId xmlns:a16="http://schemas.microsoft.com/office/drawing/2014/main" val="2041731980"/>
                    </a:ext>
                  </a:extLst>
                </a:gridCol>
              </a:tblGrid>
              <a:tr h="370840">
                <a:tc>
                  <a:txBody>
                    <a:bodyPr/>
                    <a:lstStyle/>
                    <a:p>
                      <a:r>
                        <a:rPr lang="en-US"/>
                        <a:t>The Video Platform:</a:t>
                      </a:r>
                    </a:p>
                  </a:txBody>
                  <a:tcPr/>
                </a:tc>
                <a:extLst>
                  <a:ext uri="{0D108BD9-81ED-4DB2-BD59-A6C34878D82A}">
                    <a16:rowId xmlns:a16="http://schemas.microsoft.com/office/drawing/2014/main" val="780704293"/>
                  </a:ext>
                </a:extLst>
              </a:tr>
              <a:tr h="370840">
                <a:tc>
                  <a:txBody>
                    <a:bodyPr/>
                    <a:lstStyle/>
                    <a:p>
                      <a:endParaRPr lang="en-US"/>
                    </a:p>
                  </a:txBody>
                  <a:tcPr/>
                </a:tc>
                <a:extLst>
                  <a:ext uri="{0D108BD9-81ED-4DB2-BD59-A6C34878D82A}">
                    <a16:rowId xmlns:a16="http://schemas.microsoft.com/office/drawing/2014/main" val="3524816155"/>
                  </a:ext>
                </a:extLst>
              </a:tr>
            </a:tbl>
          </a:graphicData>
        </a:graphic>
      </p:graphicFrame>
      <p:graphicFrame>
        <p:nvGraphicFramePr>
          <p:cNvPr id="13" name="Content Placeholder 10">
            <a:extLst>
              <a:ext uri="{FF2B5EF4-FFF2-40B4-BE49-F238E27FC236}">
                <a16:creationId xmlns:a16="http://schemas.microsoft.com/office/drawing/2014/main" id="{0BCD48F1-3EB0-A305-6FFD-02420879ACFC}"/>
              </a:ext>
            </a:extLst>
          </p:cNvPr>
          <p:cNvGraphicFramePr>
            <a:graphicFrameLocks/>
          </p:cNvGraphicFramePr>
          <p:nvPr>
            <p:extLst>
              <p:ext uri="{D42A27DB-BD31-4B8C-83A1-F6EECF244321}">
                <p14:modId xmlns:p14="http://schemas.microsoft.com/office/powerpoint/2010/main" val="3326999272"/>
              </p:ext>
            </p:extLst>
          </p:nvPr>
        </p:nvGraphicFramePr>
        <p:xfrm>
          <a:off x="457200" y="4198730"/>
          <a:ext cx="5486400" cy="741680"/>
        </p:xfrm>
        <a:graphic>
          <a:graphicData uri="http://schemas.openxmlformats.org/drawingml/2006/table">
            <a:tbl>
              <a:tblPr firstRow="1" bandRow="1">
                <a:tableStyleId>{72833802-FEF1-4C79-8D5D-14CF1EAF98D9}</a:tableStyleId>
              </a:tblPr>
              <a:tblGrid>
                <a:gridCol w="5486400">
                  <a:extLst>
                    <a:ext uri="{9D8B030D-6E8A-4147-A177-3AD203B41FA5}">
                      <a16:colId xmlns:a16="http://schemas.microsoft.com/office/drawing/2014/main" val="2041731980"/>
                    </a:ext>
                  </a:extLst>
                </a:gridCol>
              </a:tblGrid>
              <a:tr h="370840">
                <a:tc>
                  <a:txBody>
                    <a:bodyPr/>
                    <a:lstStyle/>
                    <a:p>
                      <a:r>
                        <a:rPr lang="en-US"/>
                        <a:t>Location of the Video Shoot:</a:t>
                      </a:r>
                    </a:p>
                  </a:txBody>
                  <a:tcPr/>
                </a:tc>
                <a:extLst>
                  <a:ext uri="{0D108BD9-81ED-4DB2-BD59-A6C34878D82A}">
                    <a16:rowId xmlns:a16="http://schemas.microsoft.com/office/drawing/2014/main" val="780704293"/>
                  </a:ext>
                </a:extLst>
              </a:tr>
              <a:tr h="370840">
                <a:tc>
                  <a:txBody>
                    <a:bodyPr/>
                    <a:lstStyle/>
                    <a:p>
                      <a:endParaRPr lang="en-US"/>
                    </a:p>
                  </a:txBody>
                  <a:tcPr/>
                </a:tc>
                <a:extLst>
                  <a:ext uri="{0D108BD9-81ED-4DB2-BD59-A6C34878D82A}">
                    <a16:rowId xmlns:a16="http://schemas.microsoft.com/office/drawing/2014/main" val="3524816155"/>
                  </a:ext>
                </a:extLst>
              </a:tr>
            </a:tbl>
          </a:graphicData>
        </a:graphic>
      </p:graphicFrame>
      <p:graphicFrame>
        <p:nvGraphicFramePr>
          <p:cNvPr id="14" name="Content Placeholder 10">
            <a:extLst>
              <a:ext uri="{FF2B5EF4-FFF2-40B4-BE49-F238E27FC236}">
                <a16:creationId xmlns:a16="http://schemas.microsoft.com/office/drawing/2014/main" id="{D5CABACC-634D-1FA2-01F3-95C934A80B72}"/>
              </a:ext>
            </a:extLst>
          </p:cNvPr>
          <p:cNvGraphicFramePr>
            <a:graphicFrameLocks/>
          </p:cNvGraphicFramePr>
          <p:nvPr>
            <p:extLst>
              <p:ext uri="{D42A27DB-BD31-4B8C-83A1-F6EECF244321}">
                <p14:modId xmlns:p14="http://schemas.microsoft.com/office/powerpoint/2010/main" val="1159624598"/>
              </p:ext>
            </p:extLst>
          </p:nvPr>
        </p:nvGraphicFramePr>
        <p:xfrm>
          <a:off x="457200" y="5231930"/>
          <a:ext cx="5486400" cy="741680"/>
        </p:xfrm>
        <a:graphic>
          <a:graphicData uri="http://schemas.openxmlformats.org/drawingml/2006/table">
            <a:tbl>
              <a:tblPr firstRow="1" bandRow="1">
                <a:tableStyleId>{69012ECD-51FC-41F1-AA8D-1B2483CD663E}</a:tableStyleId>
              </a:tblPr>
              <a:tblGrid>
                <a:gridCol w="5486400">
                  <a:extLst>
                    <a:ext uri="{9D8B030D-6E8A-4147-A177-3AD203B41FA5}">
                      <a16:colId xmlns:a16="http://schemas.microsoft.com/office/drawing/2014/main" val="2041731980"/>
                    </a:ext>
                  </a:extLst>
                </a:gridCol>
              </a:tblGrid>
              <a:tr h="370840">
                <a:tc>
                  <a:txBody>
                    <a:bodyPr/>
                    <a:lstStyle/>
                    <a:p>
                      <a:r>
                        <a:rPr lang="en-US"/>
                        <a:t>Estimated Length of the Video:</a:t>
                      </a:r>
                    </a:p>
                  </a:txBody>
                  <a:tcPr/>
                </a:tc>
                <a:extLst>
                  <a:ext uri="{0D108BD9-81ED-4DB2-BD59-A6C34878D82A}">
                    <a16:rowId xmlns:a16="http://schemas.microsoft.com/office/drawing/2014/main" val="780704293"/>
                  </a:ext>
                </a:extLst>
              </a:tr>
              <a:tr h="370840">
                <a:tc>
                  <a:txBody>
                    <a:bodyPr/>
                    <a:lstStyle/>
                    <a:p>
                      <a:endParaRPr lang="en-US"/>
                    </a:p>
                  </a:txBody>
                  <a:tcPr/>
                </a:tc>
                <a:extLst>
                  <a:ext uri="{0D108BD9-81ED-4DB2-BD59-A6C34878D82A}">
                    <a16:rowId xmlns:a16="http://schemas.microsoft.com/office/drawing/2014/main" val="3524816155"/>
                  </a:ext>
                </a:extLst>
              </a:tr>
            </a:tbl>
          </a:graphicData>
        </a:graphic>
      </p:graphicFrame>
      <p:graphicFrame>
        <p:nvGraphicFramePr>
          <p:cNvPr id="16" name="Content Placeholder 10">
            <a:extLst>
              <a:ext uri="{FF2B5EF4-FFF2-40B4-BE49-F238E27FC236}">
                <a16:creationId xmlns:a16="http://schemas.microsoft.com/office/drawing/2014/main" id="{2BBE4646-990A-C63B-5ED7-E829AE666F91}"/>
              </a:ext>
            </a:extLst>
          </p:cNvPr>
          <p:cNvGraphicFramePr>
            <a:graphicFrameLocks/>
          </p:cNvGraphicFramePr>
          <p:nvPr>
            <p:extLst>
              <p:ext uri="{D42A27DB-BD31-4B8C-83A1-F6EECF244321}">
                <p14:modId xmlns:p14="http://schemas.microsoft.com/office/powerpoint/2010/main" val="3762308889"/>
              </p:ext>
            </p:extLst>
          </p:nvPr>
        </p:nvGraphicFramePr>
        <p:xfrm>
          <a:off x="6248400" y="4198730"/>
          <a:ext cx="5486400" cy="1768316"/>
        </p:xfrm>
        <a:graphic>
          <a:graphicData uri="http://schemas.openxmlformats.org/drawingml/2006/table">
            <a:tbl>
              <a:tblPr firstRow="1" bandRow="1">
                <a:tableStyleId>{912C8C85-51F0-491E-9774-3900AFEF0FD7}</a:tableStyleId>
              </a:tblPr>
              <a:tblGrid>
                <a:gridCol w="5486400">
                  <a:extLst>
                    <a:ext uri="{9D8B030D-6E8A-4147-A177-3AD203B41FA5}">
                      <a16:colId xmlns:a16="http://schemas.microsoft.com/office/drawing/2014/main" val="2041731980"/>
                    </a:ext>
                  </a:extLst>
                </a:gridCol>
              </a:tblGrid>
              <a:tr h="370840">
                <a:tc>
                  <a:txBody>
                    <a:bodyPr/>
                    <a:lstStyle/>
                    <a:p>
                      <a:r>
                        <a:rPr lang="en-US"/>
                        <a:t>Additional Resources Needed for the Video:</a:t>
                      </a:r>
                    </a:p>
                  </a:txBody>
                  <a:tcPr/>
                </a:tc>
                <a:extLst>
                  <a:ext uri="{0D108BD9-81ED-4DB2-BD59-A6C34878D82A}">
                    <a16:rowId xmlns:a16="http://schemas.microsoft.com/office/drawing/2014/main" val="780704293"/>
                  </a:ext>
                </a:extLst>
              </a:tr>
              <a:tr h="1397476">
                <a:tc>
                  <a:txBody>
                    <a:bodyPr/>
                    <a:lstStyle/>
                    <a:p>
                      <a:endParaRPr lang="en-US"/>
                    </a:p>
                  </a:txBody>
                  <a:tcPr/>
                </a:tc>
                <a:extLst>
                  <a:ext uri="{0D108BD9-81ED-4DB2-BD59-A6C34878D82A}">
                    <a16:rowId xmlns:a16="http://schemas.microsoft.com/office/drawing/2014/main" val="3524816155"/>
                  </a:ext>
                </a:extLst>
              </a:tr>
            </a:tbl>
          </a:graphicData>
        </a:graphic>
      </p:graphicFrame>
    </p:spTree>
    <p:extLst>
      <p:ext uri="{BB962C8B-B14F-4D97-AF65-F5344CB8AC3E}">
        <p14:creationId xmlns:p14="http://schemas.microsoft.com/office/powerpoint/2010/main" val="7745747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361D79-FF56-DB20-090C-1C16A992FA7A}"/>
              </a:ext>
            </a:extLst>
          </p:cNvPr>
          <p:cNvSpPr>
            <a:spLocks noGrp="1"/>
          </p:cNvSpPr>
          <p:nvPr>
            <p:ph type="title"/>
          </p:nvPr>
        </p:nvSpPr>
        <p:spPr/>
        <p:txBody>
          <a:bodyPr/>
          <a:lstStyle/>
          <a:p>
            <a:r>
              <a:rPr lang="en-US"/>
              <a:t>Global Citizenship Discussion</a:t>
            </a:r>
          </a:p>
        </p:txBody>
      </p:sp>
      <p:sp>
        <p:nvSpPr>
          <p:cNvPr id="5" name="Content Placeholder 4">
            <a:extLst>
              <a:ext uri="{FF2B5EF4-FFF2-40B4-BE49-F238E27FC236}">
                <a16:creationId xmlns:a16="http://schemas.microsoft.com/office/drawing/2014/main" id="{EC13C384-4E27-609A-A19E-7512BAE33DA2}"/>
              </a:ext>
            </a:extLst>
          </p:cNvPr>
          <p:cNvSpPr>
            <a:spLocks noGrp="1"/>
          </p:cNvSpPr>
          <p:nvPr>
            <p:ph sz="quarter" idx="11"/>
          </p:nvPr>
        </p:nvSpPr>
        <p:spPr>
          <a:xfrm>
            <a:off x="457200" y="1389888"/>
            <a:ext cx="5169877" cy="4583723"/>
          </a:xfrm>
        </p:spPr>
        <p:txBody>
          <a:bodyPr/>
          <a:lstStyle/>
          <a:p>
            <a:r>
              <a:rPr lang="en-US"/>
              <a:t>What constitutes a global citizen?</a:t>
            </a:r>
          </a:p>
          <a:p>
            <a:r>
              <a:rPr lang="en-US"/>
              <a:t>How can we share our culture with others?</a:t>
            </a:r>
          </a:p>
          <a:p>
            <a:r>
              <a:rPr lang="en-US"/>
              <a:t>How can we learn from those around us? </a:t>
            </a:r>
          </a:p>
          <a:p>
            <a:r>
              <a:rPr lang="en-US"/>
              <a:t>What positive impact does a global citizen have in establishing a peaceful environment for everyone? </a:t>
            </a:r>
          </a:p>
          <a:p>
            <a:r>
              <a:rPr lang="en-US"/>
              <a:t>What important values and lessons have you learned in the past few days?</a:t>
            </a:r>
          </a:p>
        </p:txBody>
      </p:sp>
      <p:pic>
        <p:nvPicPr>
          <p:cNvPr id="14" name="Content Placeholder 13">
            <a:extLst>
              <a:ext uri="{FF2B5EF4-FFF2-40B4-BE49-F238E27FC236}">
                <a16:creationId xmlns:a16="http://schemas.microsoft.com/office/drawing/2014/main" id="{44E1AE98-B2D5-72FE-9529-6E058C4E5431}"/>
              </a:ext>
            </a:extLst>
          </p:cNvPr>
          <p:cNvPicPr>
            <a:picLocks noGrp="1" noChangeAspect="1"/>
          </p:cNvPicPr>
          <p:nvPr>
            <p:ph sz="quarter" idx="12"/>
          </p:nvPr>
        </p:nvPicPr>
        <p:blipFill>
          <a:blip r:embed="rId2"/>
          <a:srcRect l="5115" r="5115"/>
          <a:stretch/>
        </p:blipFill>
        <p:spPr>
          <a:xfrm>
            <a:off x="6248400" y="1389888"/>
            <a:ext cx="5486400" cy="4583722"/>
          </a:xfrm>
        </p:spPr>
      </p:pic>
    </p:spTree>
    <p:extLst>
      <p:ext uri="{BB962C8B-B14F-4D97-AF65-F5344CB8AC3E}">
        <p14:creationId xmlns:p14="http://schemas.microsoft.com/office/powerpoint/2010/main" val="328346288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DF6DBD-AC7C-2296-A6E4-CBD4C49C371A}"/>
              </a:ext>
            </a:extLst>
          </p:cNvPr>
          <p:cNvSpPr>
            <a:spLocks noGrp="1"/>
          </p:cNvSpPr>
          <p:nvPr>
            <p:ph type="title"/>
          </p:nvPr>
        </p:nvSpPr>
        <p:spPr/>
        <p:txBody>
          <a:bodyPr/>
          <a:lstStyle/>
          <a:p>
            <a:r>
              <a:rPr lang="en-US"/>
              <a:t>Exit Ticket</a:t>
            </a:r>
          </a:p>
        </p:txBody>
      </p:sp>
      <p:sp>
        <p:nvSpPr>
          <p:cNvPr id="5" name="Content Placeholder 4">
            <a:extLst>
              <a:ext uri="{FF2B5EF4-FFF2-40B4-BE49-F238E27FC236}">
                <a16:creationId xmlns:a16="http://schemas.microsoft.com/office/drawing/2014/main" id="{7CC75194-0FBD-B4B3-9968-6C0CC978C908}"/>
              </a:ext>
            </a:extLst>
          </p:cNvPr>
          <p:cNvSpPr>
            <a:spLocks noGrp="1"/>
          </p:cNvSpPr>
          <p:nvPr>
            <p:ph sz="quarter" idx="11"/>
          </p:nvPr>
        </p:nvSpPr>
        <p:spPr>
          <a:xfrm>
            <a:off x="457200" y="1389888"/>
            <a:ext cx="5158154" cy="4583723"/>
          </a:xfrm>
        </p:spPr>
        <p:txBody>
          <a:bodyPr/>
          <a:lstStyle/>
          <a:p>
            <a:pPr marL="0" indent="0">
              <a:buNone/>
            </a:pPr>
            <a:r>
              <a:rPr lang="en-US"/>
              <a:t>Record three ways in which you hope to become a better global citizen and impact the world or your community.</a:t>
            </a:r>
          </a:p>
        </p:txBody>
      </p:sp>
      <p:pic>
        <p:nvPicPr>
          <p:cNvPr id="10" name="Content Placeholder 9" descr="A group of children posing for a photo&#10;&#10;Description automatically generated">
            <a:extLst>
              <a:ext uri="{FF2B5EF4-FFF2-40B4-BE49-F238E27FC236}">
                <a16:creationId xmlns:a16="http://schemas.microsoft.com/office/drawing/2014/main" id="{BD7166A4-091A-C1F9-FDB0-46A388810D36}"/>
              </a:ext>
            </a:extLst>
          </p:cNvPr>
          <p:cNvPicPr>
            <a:picLocks noGrp="1" noChangeAspect="1"/>
          </p:cNvPicPr>
          <p:nvPr>
            <p:ph sz="quarter" idx="12"/>
          </p:nvPr>
        </p:nvPicPr>
        <p:blipFill>
          <a:blip r:embed="rId2"/>
          <a:srcRect l="13555" r="6649"/>
          <a:stretch/>
        </p:blipFill>
        <p:spPr>
          <a:xfrm>
            <a:off x="6248400" y="1389888"/>
            <a:ext cx="5486400" cy="4583722"/>
          </a:xfrm>
        </p:spPr>
      </p:pic>
    </p:spTree>
    <p:extLst>
      <p:ext uri="{BB962C8B-B14F-4D97-AF65-F5344CB8AC3E}">
        <p14:creationId xmlns:p14="http://schemas.microsoft.com/office/powerpoint/2010/main" val="607230405"/>
      </p:ext>
    </p:extLst>
  </p:cSld>
  <p:clrMapOvr>
    <a:masterClrMapping/>
  </p:clrMapOvr>
</p:sld>
</file>

<file path=ppt/theme/theme1.xml><?xml version="1.0" encoding="utf-8"?>
<a:theme xmlns:a="http://schemas.openxmlformats.org/drawingml/2006/main" name="Dividend">
  <a:themeElements>
    <a:clrScheme name="Peace Corps">
      <a:dk1>
        <a:srgbClr val="000000"/>
      </a:dk1>
      <a:lt1>
        <a:srgbClr val="FFFFFF"/>
      </a:lt1>
      <a:dk2>
        <a:srgbClr val="444444"/>
      </a:dk2>
      <a:lt2>
        <a:srgbClr val="E8E5E2"/>
      </a:lt2>
      <a:accent1>
        <a:srgbClr val="00205B"/>
      </a:accent1>
      <a:accent2>
        <a:srgbClr val="BA0C2F"/>
      </a:accent2>
      <a:accent3>
        <a:srgbClr val="4197CB"/>
      </a:accent3>
      <a:accent4>
        <a:srgbClr val="81AF40"/>
      </a:accent4>
      <a:accent5>
        <a:srgbClr val="643795"/>
      </a:accent5>
      <a:accent6>
        <a:srgbClr val="EC6124"/>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91B6B4D390A7C46B7AE82F6E52A8DA0" ma:contentTypeVersion="11" ma:contentTypeDescription="Create a new document." ma:contentTypeScope="" ma:versionID="6d28f6ef7d00e34c5b8eb14b2805795c">
  <xsd:schema xmlns:xsd="http://www.w3.org/2001/XMLSchema" xmlns:xs="http://www.w3.org/2001/XMLSchema" xmlns:p="http://schemas.microsoft.com/office/2006/metadata/properties" xmlns:ns2="d9e28238-3cd0-41d2-8030-7adc8532acdc" targetNamespace="http://schemas.microsoft.com/office/2006/metadata/properties" ma:root="true" ma:fieldsID="f9eaed49640112363c17b3c06bc679f0" ns2:_="">
    <xsd:import namespace="d9e28238-3cd0-41d2-8030-7adc8532acdc"/>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lcf76f155ced4ddcb4097134ff3c332f" minOccurs="0"/>
                <xsd:element ref="ns2:MediaServiceDateTaken" minOccurs="0"/>
                <xsd:element ref="ns2:MediaServiceOCR" minOccurs="0"/>
                <xsd:element ref="ns2:MediaServiceGenerationTime" minOccurs="0"/>
                <xsd:element ref="ns2:MediaServiceEventHashCode"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9e28238-3cd0-41d2-8030-7adc8532acd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8f661a16-5060-4f08-a1a1-175503802e39" ma:termSetId="09814cd3-568e-fe90-9814-8d621ff8fb84" ma:anchorId="fba54fb3-c3e1-fe81-a776-ca4b69148c4d" ma:open="true" ma:isKeyword="false">
      <xsd:complexType>
        <xsd:sequence>
          <xsd:element ref="pc:Terms" minOccurs="0" maxOccurs="1"/>
        </xsd:sequence>
      </xsd:complex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BillingMetadata" ma:index="18" nillable="true" ma:displayName="MediaServiceBillingMetadata" ma:hidden="true" ma:internalName="MediaServiceBilling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d9e28238-3cd0-41d2-8030-7adc8532acdc">
      <Terms xmlns="http://schemas.microsoft.com/office/infopath/2007/PartnerControls"/>
    </lcf76f155ced4ddcb4097134ff3c332f>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DB96A71-8BB5-4628-BD93-9326A2BD706E}">
  <ds:schemaRefs>
    <ds:schemaRef ds:uri="d9e28238-3cd0-41d2-8030-7adc8532acdc"/>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780B6C95-FC60-40B9-A0A6-591BA20F89D2}">
  <ds:schemaRefs>
    <ds:schemaRef ds:uri="http://purl.org/dc/dcmitype/"/>
    <ds:schemaRef ds:uri="http://schemas.openxmlformats.org/package/2006/metadata/core-properties"/>
    <ds:schemaRef ds:uri="http://purl.org/dc/elements/1.1/"/>
    <ds:schemaRef ds:uri="http://schemas.microsoft.com/office/2006/metadata/properties"/>
    <ds:schemaRef ds:uri="d9e28238-3cd0-41d2-8030-7adc8532acdc"/>
    <ds:schemaRef ds:uri="http://schemas.microsoft.com/office/2006/documentManagement/types"/>
    <ds:schemaRef ds:uri="http://schemas.microsoft.com/office/infopath/2007/PartnerControls"/>
    <ds:schemaRef ds:uri="http://www.w3.org/XML/1998/namespace"/>
    <ds:schemaRef ds:uri="http://purl.org/dc/terms/"/>
  </ds:schemaRefs>
</ds:datastoreItem>
</file>

<file path=customXml/itemProps3.xml><?xml version="1.0" encoding="utf-8"?>
<ds:datastoreItem xmlns:ds="http://schemas.openxmlformats.org/officeDocument/2006/customXml" ds:itemID="{6FFCA5FC-4873-458C-A9AA-F8AD96CBA47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Quotable</Template>
  <TotalTime>0</TotalTime>
  <Words>1020</Words>
  <Application>Microsoft Office PowerPoint</Application>
  <PresentationFormat>Widescreen</PresentationFormat>
  <Paragraphs>104</Paragraphs>
  <Slides>23</Slides>
  <Notes>5</Notes>
  <HiddenSlides>0</HiddenSlides>
  <MMClips>3</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Aptos</vt:lpstr>
      <vt:lpstr>Arial</vt:lpstr>
      <vt:lpstr>Wingdings 2</vt:lpstr>
      <vt:lpstr>Dividend</vt:lpstr>
      <vt:lpstr>PowerPoint Presentation</vt:lpstr>
      <vt:lpstr>KWL Chart</vt:lpstr>
      <vt:lpstr>PowerPoint Presentation</vt:lpstr>
      <vt:lpstr>Rob Watson, Returned Peace Corps Volunteer</vt:lpstr>
      <vt:lpstr>Mission</vt:lpstr>
      <vt:lpstr>The Peace Corps’ footprint and impact</vt:lpstr>
      <vt:lpstr>Group Roles</vt:lpstr>
      <vt:lpstr>Tasks</vt:lpstr>
      <vt:lpstr>Gallery Walk</vt:lpstr>
      <vt:lpstr>KWL Chart</vt:lpstr>
      <vt:lpstr>Volunteerism and Community Engagement</vt:lpstr>
      <vt:lpstr>Research and Create</vt:lpstr>
      <vt:lpstr>Skills Self-Reflection</vt:lpstr>
      <vt:lpstr>Peace Corps Volunteer Profile</vt:lpstr>
      <vt:lpstr>Exit Ticket</vt:lpstr>
      <vt:lpstr>Global Citizenship</vt:lpstr>
      <vt:lpstr>What is a Global Citizen?</vt:lpstr>
      <vt:lpstr>Job Listing for a Global Citizen</vt:lpstr>
      <vt:lpstr>Global Citizen Cause and Effect Chart</vt:lpstr>
      <vt:lpstr>Lights, Camera, Action!!!</vt:lpstr>
      <vt:lpstr>Social Media Video Planner</vt:lpstr>
      <vt:lpstr>Global Citizenship Discussion</vt:lpstr>
      <vt:lpstr>Exit Ticket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Becky McCarthy</dc:creator>
  <cp:lastModifiedBy>Williams, Bryan</cp:lastModifiedBy>
  <cp:revision>3</cp:revision>
  <dcterms:created xsi:type="dcterms:W3CDTF">2024-08-09T13:44:59Z</dcterms:created>
  <dcterms:modified xsi:type="dcterms:W3CDTF">2025-04-24T20:55:30Z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0x010100D91B6B4D390A7C46B7AE82F6E52A8DA0</vt:lpwstr>
  </property>
  <property fmtid="{D5CDD505-2E9C-101B-9397-08002B2CF9AE}" pid="3" name="MediaServiceImageTags">
    <vt:lpwstr/>
  </property>
  <property fmtid="{D5CDD505-2E9C-101B-9397-08002B2CF9AE}" pid="4" name="Order">
    <vt:lpwstr>2055800.00000000</vt:lpwstr>
  </property>
  <property fmtid="{D5CDD505-2E9C-101B-9397-08002B2CF9AE}" pid="5" name="xd_ProgID">
    <vt:lpwstr/>
  </property>
  <property fmtid="{D5CDD505-2E9C-101B-9397-08002B2CF9AE}" pid="6" name="_SourceUrl">
    <vt:lpwstr/>
  </property>
  <property fmtid="{D5CDD505-2E9C-101B-9397-08002B2CF9AE}" pid="7" name="_SharedFileIndex">
    <vt:lpwstr/>
  </property>
  <property fmtid="{D5CDD505-2E9C-101B-9397-08002B2CF9AE}" pid="8" name="ComplianceAssetId">
    <vt:lpwstr/>
  </property>
  <property fmtid="{D5CDD505-2E9C-101B-9397-08002B2CF9AE}" pid="9" name="TemplateUrl">
    <vt:lpwstr/>
  </property>
  <property fmtid="{D5CDD505-2E9C-101B-9397-08002B2CF9AE}" pid="10" name="_ExtendedDescription">
    <vt:lpwstr/>
  </property>
  <property fmtid="{D5CDD505-2E9C-101B-9397-08002B2CF9AE}" pid="11" name="TriggerFlowInfo">
    <vt:lpwstr/>
  </property>
  <property fmtid="{D5CDD505-2E9C-101B-9397-08002B2CF9AE}" pid="12" name="xd_Signature">
    <vt:lpwstr/>
  </property>
</Properties>
</file>